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  <p:sldMasterId id="2147483698" r:id="rId4"/>
  </p:sldMasterIdLst>
  <p:notesMasterIdLst>
    <p:notesMasterId r:id="rId31"/>
  </p:notesMasterIdLst>
  <p:handoutMasterIdLst>
    <p:handoutMasterId r:id="rId32"/>
  </p:handoutMasterIdLst>
  <p:sldIdLst>
    <p:sldId id="257" r:id="rId5"/>
    <p:sldId id="276" r:id="rId6"/>
    <p:sldId id="279" r:id="rId7"/>
    <p:sldId id="400" r:id="rId8"/>
    <p:sldId id="355" r:id="rId9"/>
    <p:sldId id="280" r:id="rId10"/>
    <p:sldId id="379" r:id="rId11"/>
    <p:sldId id="282" r:id="rId12"/>
    <p:sldId id="277" r:id="rId13"/>
    <p:sldId id="394" r:id="rId14"/>
    <p:sldId id="395" r:id="rId15"/>
    <p:sldId id="396" r:id="rId16"/>
    <p:sldId id="397" r:id="rId17"/>
    <p:sldId id="398" r:id="rId18"/>
    <p:sldId id="399" r:id="rId19"/>
    <p:sldId id="311" r:id="rId20"/>
    <p:sldId id="384" r:id="rId21"/>
    <p:sldId id="385" r:id="rId22"/>
    <p:sldId id="386" r:id="rId23"/>
    <p:sldId id="387" r:id="rId24"/>
    <p:sldId id="388" r:id="rId25"/>
    <p:sldId id="389" r:id="rId26"/>
    <p:sldId id="391" r:id="rId27"/>
    <p:sldId id="393" r:id="rId28"/>
    <p:sldId id="333" r:id="rId29"/>
    <p:sldId id="320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u" initials="q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554F2FC-47F3-4EAF-B5D7-61143E9EB01A}" styleName="{385b2ea8-0d66-414d-9127-dde3b277f022}">
    <a:wholeTbl>
      <a:tcTxStyle>
        <a:fontRef idx="none">
          <a:prstClr val="black"/>
        </a:fontRef>
      </a:tcTxStyle>
      <a:tcStyle>
        <a:tcBdr>
          <a:top>
            <a:ln w="76200" cmpd="sng">
              <a:solidFill>
                <a:srgbClr val="339669"/>
              </a:solidFill>
            </a:ln>
          </a:top>
          <a:bottom>
            <a:ln w="76200" cmpd="sng">
              <a:solidFill>
                <a:srgbClr val="339669"/>
              </a:solidFill>
            </a:ln>
          </a:bottom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E0F7EF"/>
          </a:solidFill>
        </a:fill>
      </a:tcStyle>
    </a:band1H>
    <a:firstRow>
      <a:tcTxStyle>
        <a:fontRef idx="none">
          <a:prstClr val="black"/>
        </a:fontRef>
      </a:tcTxStyle>
      <a:tcStyle>
        <a:tcBdr/>
        <a:fill>
          <a:solidFill>
            <a:srgbClr val="33966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14" y="6"/>
      </p:cViewPr>
      <p:guideLst>
        <p:guide orient="horz" pos="209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file:///C:\Users\1V994W2\PycharmProjects\PPT_Background_Generation/pic_temp/pic_sup.png" TargetMode="Externa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1.png"/><Relationship Id="rId5" Type="http://schemas.openxmlformats.org/officeDocument/2006/relationships/tags" Target="../tags/tag7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73.xml"/><Relationship Id="rId9" Type="http://schemas.openxmlformats.org/officeDocument/2006/relationships/tags" Target="../tags/tag78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file:///C:\Users\1V994W2\PycharmProjects\PPT_Background_Generation/pic_temp/1_pic_quater_left_down.png" TargetMode="Externa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3.png"/><Relationship Id="rId5" Type="http://schemas.openxmlformats.org/officeDocument/2006/relationships/tags" Target="../tags/tag83.xml"/><Relationship Id="rId10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82.xml"/><Relationship Id="rId9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file:///C:\Users\1V994W2\PycharmProjects\PPT_Background_Generation/pic_temp/pic_half_down.png" TargetMode="Externa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5.png"/><Relationship Id="rId5" Type="http://schemas.openxmlformats.org/officeDocument/2006/relationships/tags" Target="../tags/tag90.xml"/><Relationship Id="rId10" Type="http://schemas.openxmlformats.org/officeDocument/2006/relationships/image" Target="file:///C:\Users\1V994W2\PycharmProjects\PPT_Background_Generation/pic_temp/pic_half_top.png" TargetMode="External"/><Relationship Id="rId4" Type="http://schemas.openxmlformats.org/officeDocument/2006/relationships/tags" Target="../tags/tag89.xml"/><Relationship Id="rId9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97.xml"/><Relationship Id="rId10" Type="http://schemas.openxmlformats.org/officeDocument/2006/relationships/image" Target="../media/image2.png"/><Relationship Id="rId4" Type="http://schemas.openxmlformats.org/officeDocument/2006/relationships/tags" Target="../tags/tag96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2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5.xml"/><Relationship Id="rId15" Type="http://schemas.openxmlformats.org/officeDocument/2006/relationships/image" Target="file:///C:\Users\1V994W2\PycharmProjects\PPT_Background_Generation/pic_temp/1_pic_quater_left_down.png" TargetMode="Externa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file:///C:\Users\1V994W2\Documents\Tencent%20Files\574576071\FileRecv\&#25340;&#35013;&#32032;&#26448;\&#20845;&#21313;\\59\subject_holdleft_71,110,125_0_staid_full_0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3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124.xml"/><Relationship Id="rId10" Type="http://schemas.openxmlformats.org/officeDocument/2006/relationships/image" Target="../media/image2.png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file:///C:\Users\1V994W2\PycharmProjects\PPT_Background_Generation/pic_temp/1_pic_quater_left_down.png" TargetMode="Externa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3.png"/><Relationship Id="rId5" Type="http://schemas.openxmlformats.org/officeDocument/2006/relationships/tags" Target="../tags/tag132.xml"/><Relationship Id="rId10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131.xml"/><Relationship Id="rId9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139.xml"/><Relationship Id="rId10" Type="http://schemas.openxmlformats.org/officeDocument/2006/relationships/image" Target="../media/image3.png"/><Relationship Id="rId4" Type="http://schemas.openxmlformats.org/officeDocument/2006/relationships/tags" Target="../tags/tag138.xml"/><Relationship Id="rId9" Type="http://schemas.openxmlformats.org/officeDocument/2006/relationships/image" Target="file:///C:\Users\1V994W2\PycharmProjects\PPT_Background_Generation/pic_temp/0_pic_quater_right_down.png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tags" Target="../tags/tag143.xml"/><Relationship Id="rId7" Type="http://schemas.openxmlformats.org/officeDocument/2006/relationships/image" Target="../media/image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5.xml"/><Relationship Id="rId4" Type="http://schemas.openxmlformats.org/officeDocument/2006/relationships/tags" Target="../tags/tag14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4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150.xml"/><Relationship Id="rId10" Type="http://schemas.openxmlformats.org/officeDocument/2006/relationships/image" Target="../media/image3.png"/><Relationship Id="rId4" Type="http://schemas.openxmlformats.org/officeDocument/2006/relationships/tags" Target="../tags/tag149.xml"/><Relationship Id="rId9" Type="http://schemas.openxmlformats.org/officeDocument/2006/relationships/image" Target="file:///C:\Users\1V994W2\PycharmProjects\PPT_Background_Generation/pic_temp/0_pic_quater_right_down.png" TargetMode="Externa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image" Target="../media/image3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156.xml"/><Relationship Id="rId10" Type="http://schemas.openxmlformats.org/officeDocument/2006/relationships/image" Target="../media/image2.png"/><Relationship Id="rId4" Type="http://schemas.openxmlformats.org/officeDocument/2006/relationships/tags" Target="../tags/tag155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164.xml"/><Relationship Id="rId10" Type="http://schemas.openxmlformats.org/officeDocument/2006/relationships/image" Target="../media/image2.png"/><Relationship Id="rId4" Type="http://schemas.openxmlformats.org/officeDocument/2006/relationships/tags" Target="../tags/tag163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image" Target="../media/image3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image" Target="../media/image2.png"/><Relationship Id="rId5" Type="http://schemas.openxmlformats.org/officeDocument/2006/relationships/tags" Target="../tags/tag17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3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2.png"/><Relationship Id="rId5" Type="http://schemas.openxmlformats.org/officeDocument/2006/relationships/tags" Target="../tags/tag18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13" Type="http://schemas.openxmlformats.org/officeDocument/2006/relationships/image" Target="../media/image2.png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87.xml"/><Relationship Id="rId16" Type="http://schemas.openxmlformats.org/officeDocument/2006/relationships/image" Target="file:///C:\Users\1V994W2\PycharmProjects\PPT_Background_Generation/pic_temp/1_pic_quater_left_down.png" TargetMode="Externa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5" Type="http://schemas.openxmlformats.org/officeDocument/2006/relationships/tags" Target="../tags/tag190.xml"/><Relationship Id="rId15" Type="http://schemas.openxmlformats.org/officeDocument/2006/relationships/image" Target="../media/image3.png"/><Relationship Id="rId10" Type="http://schemas.openxmlformats.org/officeDocument/2006/relationships/tags" Target="../tags/tag195.xml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image" Target="file:///C:\Users\1V994W2\PycharmProjects\PPT_Background_Generation/pic_temp/0_pic_quater_right_down.png" TargetMode="Externa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image" Target="../media/image3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201.xml"/><Relationship Id="rId10" Type="http://schemas.openxmlformats.org/officeDocument/2006/relationships/image" Target="../media/image2.png"/><Relationship Id="rId4" Type="http://schemas.openxmlformats.org/officeDocument/2006/relationships/tags" Target="../tags/tag200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image" Target="file:///C:\Users\1V994W2\PycharmProjects\PPT_Background_Generation/pic_temp/pic_sup.png" TargetMode="Externa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image" Target="../media/image1.png"/><Relationship Id="rId5" Type="http://schemas.openxmlformats.org/officeDocument/2006/relationships/tags" Target="../tags/tag215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14.xml"/><Relationship Id="rId9" Type="http://schemas.openxmlformats.org/officeDocument/2006/relationships/tags" Target="../tags/tag219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image" Target="file:///C:\Users\1V994W2\PycharmProjects\PPT_Background_Generation/pic_temp/1_pic_quater_left_down.png" TargetMode="Externa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3.png"/><Relationship Id="rId5" Type="http://schemas.openxmlformats.org/officeDocument/2006/relationships/tags" Target="../tags/tag224.xml"/><Relationship Id="rId10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223.xml"/><Relationship Id="rId9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image" Target="file:///C:\Users\1V994W2\PycharmProjects\PPT_Background_Generation/pic_temp/pic_half_down.png" TargetMode="Externa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image" Target="../media/image5.png"/><Relationship Id="rId5" Type="http://schemas.openxmlformats.org/officeDocument/2006/relationships/tags" Target="../tags/tag231.xml"/><Relationship Id="rId10" Type="http://schemas.openxmlformats.org/officeDocument/2006/relationships/image" Target="file:///C:\Users\1V994W2\PycharmProjects\PPT_Background_Generation/pic_temp/pic_half_top.png" TargetMode="External"/><Relationship Id="rId4" Type="http://schemas.openxmlformats.org/officeDocument/2006/relationships/tags" Target="../tags/tag230.xml"/><Relationship Id="rId9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image" Target="../media/image3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238.xml"/><Relationship Id="rId10" Type="http://schemas.openxmlformats.org/officeDocument/2006/relationships/image" Target="../media/image2.png"/><Relationship Id="rId4" Type="http://schemas.openxmlformats.org/officeDocument/2006/relationships/tags" Target="../tags/tag237.xml"/><Relationship Id="rId9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49.xml"/><Relationship Id="rId13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tags" Target="../tags/tag244.xml"/><Relationship Id="rId7" Type="http://schemas.openxmlformats.org/officeDocument/2006/relationships/tags" Target="../tags/tag248.xml"/><Relationship Id="rId12" Type="http://schemas.openxmlformats.org/officeDocument/2006/relationships/image" Target="../media/image2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46.xml"/><Relationship Id="rId15" Type="http://schemas.openxmlformats.org/officeDocument/2006/relationships/image" Target="file:///C:\Users\1V994W2\PycharmProjects\PPT_Background_Generation/pic_temp/1_pic_quater_left_down.png" TargetMode="External"/><Relationship Id="rId10" Type="http://schemas.openxmlformats.org/officeDocument/2006/relationships/tags" Target="../tags/tag251.xml"/><Relationship Id="rId4" Type="http://schemas.openxmlformats.org/officeDocument/2006/relationships/tags" Target="../tags/tag245.xml"/><Relationship Id="rId9" Type="http://schemas.openxmlformats.org/officeDocument/2006/relationships/tags" Target="../tags/tag250.xml"/><Relationship Id="rId1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5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9" Type="http://schemas.openxmlformats.org/officeDocument/2006/relationships/image" Target="file:///C:\Users\1V994W2\Documents\Tencent%20Files\574576071\FileRecv\&#25340;&#35013;&#32032;&#26448;\&#20845;&#21313;\\59\subject_holdleft_71,110,125_0_staid_full_0.png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12" Type="http://schemas.openxmlformats.org/officeDocument/2006/relationships/image" Target="../media/image3.png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265.xml"/><Relationship Id="rId10" Type="http://schemas.openxmlformats.org/officeDocument/2006/relationships/image" Target="../media/image2.png"/><Relationship Id="rId4" Type="http://schemas.openxmlformats.org/officeDocument/2006/relationships/tags" Target="../tags/tag264.xml"/><Relationship Id="rId9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image" Target="file:///C:\Users\1V994W2\PycharmProjects\PPT_Background_Generation/pic_temp/1_pic_quater_left_down.png" TargetMode="Externa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image" Target="../media/image3.png"/><Relationship Id="rId5" Type="http://schemas.openxmlformats.org/officeDocument/2006/relationships/tags" Target="../tags/tag273.xml"/><Relationship Id="rId10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272.xml"/><Relationship Id="rId9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7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280.xml"/><Relationship Id="rId10" Type="http://schemas.openxmlformats.org/officeDocument/2006/relationships/image" Target="../media/image3.png"/><Relationship Id="rId4" Type="http://schemas.openxmlformats.org/officeDocument/2006/relationships/tags" Target="../tags/tag279.xml"/><Relationship Id="rId9" Type="http://schemas.openxmlformats.org/officeDocument/2006/relationships/image" Target="file:///C:\Users\1V994W2\PycharmProjects\PPT_Background_Generation/pic_temp/0_pic_quater_right_down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tags" Target="../tags/tag284.xml"/><Relationship Id="rId7" Type="http://schemas.openxmlformats.org/officeDocument/2006/relationships/image" Target="../media/image1.png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86.xml"/><Relationship Id="rId4" Type="http://schemas.openxmlformats.org/officeDocument/2006/relationships/tags" Target="../tags/tag285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8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291.xml"/><Relationship Id="rId10" Type="http://schemas.openxmlformats.org/officeDocument/2006/relationships/image" Target="../media/image3.png"/><Relationship Id="rId4" Type="http://schemas.openxmlformats.org/officeDocument/2006/relationships/tags" Target="../tags/tag290.xml"/><Relationship Id="rId9" Type="http://schemas.openxmlformats.org/officeDocument/2006/relationships/image" Target="file:///C:\Users\1V994W2\PycharmProjects\PPT_Background_Generation/pic_temp/0_pic_quater_right_down.png" TargetMode="Externa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295.xml"/><Relationship Id="rId7" Type="http://schemas.openxmlformats.org/officeDocument/2006/relationships/tags" Target="../tags/tag299.xml"/><Relationship Id="rId12" Type="http://schemas.openxmlformats.org/officeDocument/2006/relationships/image" Target="../media/image3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297.xml"/><Relationship Id="rId10" Type="http://schemas.openxmlformats.org/officeDocument/2006/relationships/image" Target="../media/image2.png"/><Relationship Id="rId4" Type="http://schemas.openxmlformats.org/officeDocument/2006/relationships/tags" Target="../tags/tag296.xml"/><Relationship Id="rId9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08.xml"/><Relationship Id="rId3" Type="http://schemas.openxmlformats.org/officeDocument/2006/relationships/tags" Target="../tags/tag303.xml"/><Relationship Id="rId7" Type="http://schemas.openxmlformats.org/officeDocument/2006/relationships/tags" Target="../tags/tag307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305.xml"/><Relationship Id="rId10" Type="http://schemas.openxmlformats.org/officeDocument/2006/relationships/image" Target="../media/image2.png"/><Relationship Id="rId4" Type="http://schemas.openxmlformats.org/officeDocument/2006/relationships/tags" Target="../tags/tag304.xml"/><Relationship Id="rId9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13" Type="http://schemas.openxmlformats.org/officeDocument/2006/relationships/image" Target="../media/image3.png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11" Type="http://schemas.openxmlformats.org/officeDocument/2006/relationships/image" Target="../media/image2.png"/><Relationship Id="rId5" Type="http://schemas.openxmlformats.org/officeDocument/2006/relationships/tags" Target="../tags/tag31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312.xml"/><Relationship Id="rId9" Type="http://schemas.openxmlformats.org/officeDocument/2006/relationships/tags" Target="../tags/tag317.xml"/><Relationship Id="rId14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25.xml"/><Relationship Id="rId13" Type="http://schemas.openxmlformats.org/officeDocument/2006/relationships/image" Target="../media/image3.png"/><Relationship Id="rId3" Type="http://schemas.openxmlformats.org/officeDocument/2006/relationships/tags" Target="../tags/tag320.xml"/><Relationship Id="rId7" Type="http://schemas.openxmlformats.org/officeDocument/2006/relationships/tags" Target="../tags/tag324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11" Type="http://schemas.openxmlformats.org/officeDocument/2006/relationships/image" Target="../media/image2.png"/><Relationship Id="rId5" Type="http://schemas.openxmlformats.org/officeDocument/2006/relationships/tags" Target="../tags/tag322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321.xml"/><Relationship Id="rId9" Type="http://schemas.openxmlformats.org/officeDocument/2006/relationships/tags" Target="../tags/tag326.xml"/><Relationship Id="rId14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334.xml"/><Relationship Id="rId13" Type="http://schemas.openxmlformats.org/officeDocument/2006/relationships/image" Target="../media/image2.png"/><Relationship Id="rId3" Type="http://schemas.openxmlformats.org/officeDocument/2006/relationships/tags" Target="../tags/tag329.xml"/><Relationship Id="rId7" Type="http://schemas.openxmlformats.org/officeDocument/2006/relationships/tags" Target="../tags/tag333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328.xml"/><Relationship Id="rId16" Type="http://schemas.openxmlformats.org/officeDocument/2006/relationships/image" Target="file:///C:\Users\1V994W2\PycharmProjects\PPT_Background_Generation/pic_temp/1_pic_quater_left_down.png" TargetMode="External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11" Type="http://schemas.openxmlformats.org/officeDocument/2006/relationships/tags" Target="../tags/tag337.xml"/><Relationship Id="rId5" Type="http://schemas.openxmlformats.org/officeDocument/2006/relationships/tags" Target="../tags/tag331.xml"/><Relationship Id="rId15" Type="http://schemas.openxmlformats.org/officeDocument/2006/relationships/image" Target="../media/image3.png"/><Relationship Id="rId10" Type="http://schemas.openxmlformats.org/officeDocument/2006/relationships/tags" Target="../tags/tag336.xml"/><Relationship Id="rId4" Type="http://schemas.openxmlformats.org/officeDocument/2006/relationships/tags" Target="../tags/tag330.xml"/><Relationship Id="rId9" Type="http://schemas.openxmlformats.org/officeDocument/2006/relationships/tags" Target="../tags/tag335.xml"/><Relationship Id="rId14" Type="http://schemas.openxmlformats.org/officeDocument/2006/relationships/image" Target="file:///C:\Users\1V994W2\PycharmProjects\PPT_Background_Generation/pic_temp/0_pic_quater_right_down.png" TargetMode="Externa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12" Type="http://schemas.openxmlformats.org/officeDocument/2006/relationships/image" Target="../media/image3.png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342.xml"/><Relationship Id="rId10" Type="http://schemas.openxmlformats.org/officeDocument/2006/relationships/image" Target="../media/image2.png"/><Relationship Id="rId4" Type="http://schemas.openxmlformats.org/officeDocument/2006/relationships/tags" Target="../tags/tag341.xml"/><Relationship Id="rId9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359.xml"/><Relationship Id="rId3" Type="http://schemas.openxmlformats.org/officeDocument/2006/relationships/tags" Target="../tags/tag354.xml"/><Relationship Id="rId7" Type="http://schemas.openxmlformats.org/officeDocument/2006/relationships/tags" Target="../tags/tag358.xml"/><Relationship Id="rId12" Type="http://schemas.openxmlformats.org/officeDocument/2006/relationships/image" Target="file:///C:\Users\1V994W2\PycharmProjects\PPT_Background_Generation/pic_temp/pic_sup.png" TargetMode="Externa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tags" Target="../tags/tag357.xml"/><Relationship Id="rId11" Type="http://schemas.openxmlformats.org/officeDocument/2006/relationships/image" Target="../media/image1.png"/><Relationship Id="rId5" Type="http://schemas.openxmlformats.org/officeDocument/2006/relationships/tags" Target="../tags/tag356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355.xml"/><Relationship Id="rId9" Type="http://schemas.openxmlformats.org/officeDocument/2006/relationships/tags" Target="../tags/tag360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63.xml"/><Relationship Id="rId7" Type="http://schemas.openxmlformats.org/officeDocument/2006/relationships/tags" Target="../tags/tag367.xml"/><Relationship Id="rId12" Type="http://schemas.openxmlformats.org/officeDocument/2006/relationships/image" Target="file:///C:\Users\1V994W2\PycharmProjects\PPT_Background_Generation/pic_temp/1_pic_quater_left_down.png" TargetMode="Externa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tags" Target="../tags/tag366.xml"/><Relationship Id="rId11" Type="http://schemas.openxmlformats.org/officeDocument/2006/relationships/image" Target="../media/image3.png"/><Relationship Id="rId5" Type="http://schemas.openxmlformats.org/officeDocument/2006/relationships/tags" Target="../tags/tag365.xml"/><Relationship Id="rId10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364.xml"/><Relationship Id="rId9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70.xml"/><Relationship Id="rId7" Type="http://schemas.openxmlformats.org/officeDocument/2006/relationships/tags" Target="../tags/tag374.xml"/><Relationship Id="rId12" Type="http://schemas.openxmlformats.org/officeDocument/2006/relationships/image" Target="file:///C:\Users\1V994W2\PycharmProjects\PPT_Background_Generation/pic_temp/pic_half_down.png" TargetMode="Externa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tags" Target="../tags/tag373.xml"/><Relationship Id="rId11" Type="http://schemas.openxmlformats.org/officeDocument/2006/relationships/image" Target="../media/image5.png"/><Relationship Id="rId5" Type="http://schemas.openxmlformats.org/officeDocument/2006/relationships/tags" Target="../tags/tag372.xml"/><Relationship Id="rId10" Type="http://schemas.openxmlformats.org/officeDocument/2006/relationships/image" Target="file:///C:\Users\1V994W2\PycharmProjects\PPT_Background_Generation/pic_temp/pic_half_top.png" TargetMode="External"/><Relationship Id="rId4" Type="http://schemas.openxmlformats.org/officeDocument/2006/relationships/tags" Target="../tags/tag371.xml"/><Relationship Id="rId9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382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377.xml"/><Relationship Id="rId7" Type="http://schemas.openxmlformats.org/officeDocument/2006/relationships/tags" Target="../tags/tag381.xml"/><Relationship Id="rId12" Type="http://schemas.openxmlformats.org/officeDocument/2006/relationships/image" Target="../media/image3.png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tags" Target="../tags/tag380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379.xml"/><Relationship Id="rId10" Type="http://schemas.openxmlformats.org/officeDocument/2006/relationships/image" Target="../media/image2.png"/><Relationship Id="rId4" Type="http://schemas.openxmlformats.org/officeDocument/2006/relationships/tags" Target="../tags/tag378.xml"/><Relationship Id="rId9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390.xml"/><Relationship Id="rId13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tags" Target="../tags/tag385.xml"/><Relationship Id="rId7" Type="http://schemas.openxmlformats.org/officeDocument/2006/relationships/tags" Target="../tags/tag389.xml"/><Relationship Id="rId12" Type="http://schemas.openxmlformats.org/officeDocument/2006/relationships/image" Target="../media/image2.png"/><Relationship Id="rId2" Type="http://schemas.openxmlformats.org/officeDocument/2006/relationships/tags" Target="../tags/tag384.xml"/><Relationship Id="rId1" Type="http://schemas.openxmlformats.org/officeDocument/2006/relationships/tags" Target="../tags/tag383.xml"/><Relationship Id="rId6" Type="http://schemas.openxmlformats.org/officeDocument/2006/relationships/tags" Target="../tags/tag388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387.xml"/><Relationship Id="rId15" Type="http://schemas.openxmlformats.org/officeDocument/2006/relationships/image" Target="file:///C:\Users\1V994W2\PycharmProjects\PPT_Background_Generation/pic_temp/1_pic_quater_left_down.png" TargetMode="External"/><Relationship Id="rId10" Type="http://schemas.openxmlformats.org/officeDocument/2006/relationships/tags" Target="../tags/tag392.xml"/><Relationship Id="rId4" Type="http://schemas.openxmlformats.org/officeDocument/2006/relationships/tags" Target="../tags/tag386.xml"/><Relationship Id="rId9" Type="http://schemas.openxmlformats.org/officeDocument/2006/relationships/tags" Target="../tags/tag391.xml"/><Relationship Id="rId1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95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9" Type="http://schemas.openxmlformats.org/officeDocument/2006/relationships/image" Target="file:///C:\Users\1V994W2\Documents\Tencent%20Files\574576071\FileRecv\&#25340;&#35013;&#32032;&#26448;\&#20845;&#21313;\\59\subject_holdleft_71,110,125_0_staid_full_0.png" TargetMode="Externa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" Type="http://schemas.openxmlformats.org/officeDocument/2006/relationships/tags" Target="../tags/tag399.xml"/><Relationship Id="rId4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409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404.xml"/><Relationship Id="rId7" Type="http://schemas.openxmlformats.org/officeDocument/2006/relationships/tags" Target="../tags/tag408.xml"/><Relationship Id="rId12" Type="http://schemas.openxmlformats.org/officeDocument/2006/relationships/image" Target="../media/image3.png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6" Type="http://schemas.openxmlformats.org/officeDocument/2006/relationships/tags" Target="../tags/tag407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406.xml"/><Relationship Id="rId10" Type="http://schemas.openxmlformats.org/officeDocument/2006/relationships/image" Target="../media/image2.png"/><Relationship Id="rId4" Type="http://schemas.openxmlformats.org/officeDocument/2006/relationships/tags" Target="../tags/tag405.xml"/><Relationship Id="rId9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412.xml"/><Relationship Id="rId7" Type="http://schemas.openxmlformats.org/officeDocument/2006/relationships/tags" Target="../tags/tag416.xml"/><Relationship Id="rId12" Type="http://schemas.openxmlformats.org/officeDocument/2006/relationships/image" Target="file:///C:\Users\1V994W2\PycharmProjects\PPT_Background_Generation/pic_temp/1_pic_quater_left_down.png" TargetMode="External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6" Type="http://schemas.openxmlformats.org/officeDocument/2006/relationships/tags" Target="../tags/tag415.xml"/><Relationship Id="rId11" Type="http://schemas.openxmlformats.org/officeDocument/2006/relationships/image" Target="../media/image3.png"/><Relationship Id="rId5" Type="http://schemas.openxmlformats.org/officeDocument/2006/relationships/tags" Target="../tags/tag414.xml"/><Relationship Id="rId10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tags" Target="../tags/tag413.xml"/><Relationship Id="rId9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19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6" Type="http://schemas.openxmlformats.org/officeDocument/2006/relationships/tags" Target="../tags/tag422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421.xml"/><Relationship Id="rId10" Type="http://schemas.openxmlformats.org/officeDocument/2006/relationships/image" Target="../media/image3.png"/><Relationship Id="rId4" Type="http://schemas.openxmlformats.org/officeDocument/2006/relationships/tags" Target="../tags/tag420.xml"/><Relationship Id="rId9" Type="http://schemas.openxmlformats.org/officeDocument/2006/relationships/image" Target="file:///C:\Users\1V994W2\PycharmProjects\PPT_Background_Generation/pic_temp/0_pic_quater_right_down.png" TargetMode="Externa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tags" Target="../tags/tag425.xml"/><Relationship Id="rId7" Type="http://schemas.openxmlformats.org/officeDocument/2006/relationships/image" Target="../media/image1.png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427.xml"/><Relationship Id="rId4" Type="http://schemas.openxmlformats.org/officeDocument/2006/relationships/tags" Target="../tags/tag426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429.xml"/><Relationship Id="rId1" Type="http://schemas.openxmlformats.org/officeDocument/2006/relationships/tags" Target="../tags/tag428.xml"/><Relationship Id="rId6" Type="http://schemas.openxmlformats.org/officeDocument/2006/relationships/tags" Target="../tags/tag433.xml"/><Relationship Id="rId11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tags" Target="../tags/tag432.xml"/><Relationship Id="rId10" Type="http://schemas.openxmlformats.org/officeDocument/2006/relationships/image" Target="../media/image3.png"/><Relationship Id="rId4" Type="http://schemas.openxmlformats.org/officeDocument/2006/relationships/tags" Target="../tags/tag431.xml"/><Relationship Id="rId9" Type="http://schemas.openxmlformats.org/officeDocument/2006/relationships/image" Target="file:///C:\Users\1V994W2\PycharmProjects\PPT_Background_Generation/pic_temp/0_pic_quater_right_down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441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436.xml"/><Relationship Id="rId7" Type="http://schemas.openxmlformats.org/officeDocument/2006/relationships/tags" Target="../tags/tag440.xml"/><Relationship Id="rId12" Type="http://schemas.openxmlformats.org/officeDocument/2006/relationships/image" Target="../media/image3.png"/><Relationship Id="rId2" Type="http://schemas.openxmlformats.org/officeDocument/2006/relationships/tags" Target="../tags/tag435.xml"/><Relationship Id="rId1" Type="http://schemas.openxmlformats.org/officeDocument/2006/relationships/tags" Target="../tags/tag434.xml"/><Relationship Id="rId6" Type="http://schemas.openxmlformats.org/officeDocument/2006/relationships/tags" Target="../tags/tag439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438.xml"/><Relationship Id="rId10" Type="http://schemas.openxmlformats.org/officeDocument/2006/relationships/image" Target="../media/image2.png"/><Relationship Id="rId4" Type="http://schemas.openxmlformats.org/officeDocument/2006/relationships/tags" Target="../tags/tag437.xml"/><Relationship Id="rId9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449.xml"/><Relationship Id="rId3" Type="http://schemas.openxmlformats.org/officeDocument/2006/relationships/tags" Target="../tags/tag444.xml"/><Relationship Id="rId7" Type="http://schemas.openxmlformats.org/officeDocument/2006/relationships/tags" Target="../tags/tag448.xml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6" Type="http://schemas.openxmlformats.org/officeDocument/2006/relationships/tags" Target="../tags/tag447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446.xml"/><Relationship Id="rId10" Type="http://schemas.openxmlformats.org/officeDocument/2006/relationships/image" Target="../media/image2.png"/><Relationship Id="rId4" Type="http://schemas.openxmlformats.org/officeDocument/2006/relationships/tags" Target="../tags/tag445.xml"/><Relationship Id="rId9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tags" Target="../tags/tag457.xml"/><Relationship Id="rId13" Type="http://schemas.openxmlformats.org/officeDocument/2006/relationships/image" Target="../media/image3.png"/><Relationship Id="rId3" Type="http://schemas.openxmlformats.org/officeDocument/2006/relationships/tags" Target="../tags/tag452.xml"/><Relationship Id="rId7" Type="http://schemas.openxmlformats.org/officeDocument/2006/relationships/tags" Target="../tags/tag456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tags" Target="../tags/tag455.xml"/><Relationship Id="rId11" Type="http://schemas.openxmlformats.org/officeDocument/2006/relationships/image" Target="../media/image2.png"/><Relationship Id="rId5" Type="http://schemas.openxmlformats.org/officeDocument/2006/relationships/tags" Target="../tags/tag454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453.xml"/><Relationship Id="rId9" Type="http://schemas.openxmlformats.org/officeDocument/2006/relationships/tags" Target="../tags/tag458.xml"/><Relationship Id="rId14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466.xml"/><Relationship Id="rId13" Type="http://schemas.openxmlformats.org/officeDocument/2006/relationships/image" Target="../media/image3.png"/><Relationship Id="rId3" Type="http://schemas.openxmlformats.org/officeDocument/2006/relationships/tags" Target="../tags/tag461.xml"/><Relationship Id="rId7" Type="http://schemas.openxmlformats.org/officeDocument/2006/relationships/tags" Target="../tags/tag465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460.xml"/><Relationship Id="rId1" Type="http://schemas.openxmlformats.org/officeDocument/2006/relationships/tags" Target="../tags/tag459.xml"/><Relationship Id="rId6" Type="http://schemas.openxmlformats.org/officeDocument/2006/relationships/tags" Target="../tags/tag464.xml"/><Relationship Id="rId11" Type="http://schemas.openxmlformats.org/officeDocument/2006/relationships/image" Target="../media/image2.png"/><Relationship Id="rId5" Type="http://schemas.openxmlformats.org/officeDocument/2006/relationships/tags" Target="../tags/tag463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462.xml"/><Relationship Id="rId9" Type="http://schemas.openxmlformats.org/officeDocument/2006/relationships/tags" Target="../tags/tag467.xml"/><Relationship Id="rId14" Type="http://schemas.openxmlformats.org/officeDocument/2006/relationships/image" Target="file:///C:\Users\1V994W2\PycharmProjects\PPT_Background_Generation/pic_temp/1_pic_quater_left_down.png" TargetMode="Externa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tags" Target="../tags/tag475.xml"/><Relationship Id="rId13" Type="http://schemas.openxmlformats.org/officeDocument/2006/relationships/image" Target="../media/image2.png"/><Relationship Id="rId3" Type="http://schemas.openxmlformats.org/officeDocument/2006/relationships/tags" Target="../tags/tag470.xml"/><Relationship Id="rId7" Type="http://schemas.openxmlformats.org/officeDocument/2006/relationships/tags" Target="../tags/tag474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469.xml"/><Relationship Id="rId16" Type="http://schemas.openxmlformats.org/officeDocument/2006/relationships/image" Target="file:///C:\Users\1V994W2\PycharmProjects\PPT_Background_Generation/pic_temp/1_pic_quater_left_down.png" TargetMode="External"/><Relationship Id="rId1" Type="http://schemas.openxmlformats.org/officeDocument/2006/relationships/tags" Target="../tags/tag468.xml"/><Relationship Id="rId6" Type="http://schemas.openxmlformats.org/officeDocument/2006/relationships/tags" Target="../tags/tag473.xml"/><Relationship Id="rId11" Type="http://schemas.openxmlformats.org/officeDocument/2006/relationships/tags" Target="../tags/tag478.xml"/><Relationship Id="rId5" Type="http://schemas.openxmlformats.org/officeDocument/2006/relationships/tags" Target="../tags/tag472.xml"/><Relationship Id="rId15" Type="http://schemas.openxmlformats.org/officeDocument/2006/relationships/image" Target="../media/image3.png"/><Relationship Id="rId10" Type="http://schemas.openxmlformats.org/officeDocument/2006/relationships/tags" Target="../tags/tag477.xml"/><Relationship Id="rId4" Type="http://schemas.openxmlformats.org/officeDocument/2006/relationships/tags" Target="../tags/tag471.xml"/><Relationship Id="rId9" Type="http://schemas.openxmlformats.org/officeDocument/2006/relationships/tags" Target="../tags/tag476.xml"/><Relationship Id="rId14" Type="http://schemas.openxmlformats.org/officeDocument/2006/relationships/image" Target="file:///C:\Users\1V994W2\PycharmProjects\PPT_Background_Generation/pic_temp/0_pic_quater_right_down.png" TargetMode="Externa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486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481.xml"/><Relationship Id="rId7" Type="http://schemas.openxmlformats.org/officeDocument/2006/relationships/tags" Target="../tags/tag485.xml"/><Relationship Id="rId12" Type="http://schemas.openxmlformats.org/officeDocument/2006/relationships/image" Target="../media/image3.png"/><Relationship Id="rId2" Type="http://schemas.openxmlformats.org/officeDocument/2006/relationships/tags" Target="../tags/tag480.xml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483.xml"/><Relationship Id="rId10" Type="http://schemas.openxmlformats.org/officeDocument/2006/relationships/image" Target="../media/image2.png"/><Relationship Id="rId4" Type="http://schemas.openxmlformats.org/officeDocument/2006/relationships/tags" Target="../tags/tag482.xml"/><Relationship Id="rId9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2921000" y="2593975"/>
            <a:ext cx="6350000" cy="1153795"/>
          </a:xfrm>
        </p:spPr>
        <p:txBody>
          <a:bodyPr vert="horz" wrap="square" lIns="90170" tIns="0" rIns="90170" bIns="0" rtlCol="0" anchor="b" anchorCtr="0">
            <a:normAutofit/>
          </a:bodyPr>
          <a:lstStyle>
            <a:lvl1pPr algn="dist"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2921000" y="3798909"/>
            <a:ext cx="6350000" cy="36131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dist"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6" name="直接连接符 5"/>
          <p:cNvCxnSpPr/>
          <p:nvPr userDrawn="1">
            <p:custDataLst>
              <p:tags r:id="rId7"/>
            </p:custDataLst>
          </p:nvPr>
        </p:nvCxnSpPr>
        <p:spPr>
          <a:xfrm>
            <a:off x="2921000" y="3706881"/>
            <a:ext cx="635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3908613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6677211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2020/01/01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4702175" y="3729039"/>
            <a:ext cx="4536440" cy="32194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l">
              <a:defRPr kumimoji="0" lang="zh-CN" altLang="en-US" sz="18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4702175" y="2690178"/>
            <a:ext cx="4536440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kumimoji="0" lang="zh-CN" altLang="en-US" sz="40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 userDrawn="1">
            <p:custDataLst>
              <p:tags r:id="rId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10" name="图片 7"/>
          <p:cNvPicPr/>
          <p:nvPr userDrawn="1">
            <p:custDataLst>
              <p:tags r:id="rId2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2023/12/18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5"/>
            </p:custDataLst>
          </p:nvPr>
        </p:nvSpPr>
        <p:spPr>
          <a:xfrm>
            <a:off x="3173412" y="2679224"/>
            <a:ext cx="5845176" cy="1499552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88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6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56032"/>
            <a:ext cx="720090" cy="601968"/>
          </a:xfrm>
          <a:prstGeom prst="rect">
            <a:avLst/>
          </a:prstGeom>
        </p:spPr>
      </p:pic>
      <p:pic>
        <p:nvPicPr>
          <p:cNvPr id="10" name="图片 8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032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03572"/>
            <a:ext cx="1620202" cy="135442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3572"/>
            <a:ext cx="1620202" cy="13544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2921000" y="2593975"/>
            <a:ext cx="6350000" cy="1153795"/>
          </a:xfrm>
        </p:spPr>
        <p:txBody>
          <a:bodyPr vert="horz" wrap="square" lIns="90170" tIns="0" rIns="90170" bIns="0" rtlCol="0" anchor="b" anchorCtr="0">
            <a:normAutofit/>
          </a:bodyPr>
          <a:lstStyle>
            <a:lvl1pPr algn="dist"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2921000" y="3798909"/>
            <a:ext cx="6350000" cy="36131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dist"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6" name="直接连接符 5"/>
          <p:cNvCxnSpPr/>
          <p:nvPr userDrawn="1">
            <p:custDataLst>
              <p:tags r:id="rId7"/>
            </p:custDataLst>
          </p:nvPr>
        </p:nvCxnSpPr>
        <p:spPr>
          <a:xfrm>
            <a:off x="2921000" y="3706881"/>
            <a:ext cx="635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3908613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6677211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2020/01/01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4702175" y="3729039"/>
            <a:ext cx="4536440" cy="32194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l">
              <a:defRPr kumimoji="0" lang="zh-CN" altLang="en-US" sz="18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4702175" y="2690178"/>
            <a:ext cx="4536440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kumimoji="0" lang="zh-CN" altLang="en-US" sz="40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 userDrawn="1">
            <p:custDataLst>
              <p:tags r:id="rId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10" name="图片 7"/>
          <p:cNvPicPr/>
          <p:nvPr userDrawn="1">
            <p:custDataLst>
              <p:tags r:id="rId2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2023/12/18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5"/>
            </p:custDataLst>
          </p:nvPr>
        </p:nvSpPr>
        <p:spPr>
          <a:xfrm>
            <a:off x="3173412" y="2679224"/>
            <a:ext cx="5845176" cy="1499552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88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6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56032"/>
            <a:ext cx="720090" cy="601968"/>
          </a:xfrm>
          <a:prstGeom prst="rect">
            <a:avLst/>
          </a:prstGeom>
        </p:spPr>
      </p:pic>
      <p:pic>
        <p:nvPicPr>
          <p:cNvPr id="10" name="图片 8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032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03572"/>
            <a:ext cx="1620202" cy="135442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3572"/>
            <a:ext cx="1620202" cy="13544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2921000" y="2593975"/>
            <a:ext cx="6350000" cy="1153795"/>
          </a:xfrm>
        </p:spPr>
        <p:txBody>
          <a:bodyPr vert="horz" wrap="square" lIns="90170" tIns="0" rIns="90170" bIns="0" rtlCol="0" anchor="b" anchorCtr="0">
            <a:normAutofit/>
          </a:bodyPr>
          <a:lstStyle>
            <a:lvl1pPr algn="dist"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2921000" y="3798909"/>
            <a:ext cx="6350000" cy="36131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dist"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6" name="直接连接符 5"/>
          <p:cNvCxnSpPr/>
          <p:nvPr userDrawn="1">
            <p:custDataLst>
              <p:tags r:id="rId7"/>
            </p:custDataLst>
          </p:nvPr>
        </p:nvCxnSpPr>
        <p:spPr>
          <a:xfrm>
            <a:off x="2921000" y="3706881"/>
            <a:ext cx="635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3908613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6677211" y="4719704"/>
            <a:ext cx="1778000" cy="361950"/>
          </a:xfrm>
        </p:spPr>
        <p:txBody>
          <a:bodyPr/>
          <a:lstStyle>
            <a:lvl1pPr marL="0" indent="0" algn="dist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2020/01/01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4702175" y="3729039"/>
            <a:ext cx="4536440" cy="32194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l">
              <a:defRPr kumimoji="0" lang="zh-CN" altLang="en-US" sz="18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4702175" y="2690178"/>
            <a:ext cx="4536440" cy="83566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kumimoji="0" lang="zh-CN" altLang="en-US" sz="4000" b="0" i="0" spc="4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 userDrawn="1">
            <p:custDataLst>
              <p:tags r:id="rId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10" name="图片 7"/>
          <p:cNvPicPr/>
          <p:nvPr userDrawn="1">
            <p:custDataLst>
              <p:tags r:id="rId2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2023/12/18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5"/>
            </p:custDataLst>
          </p:nvPr>
        </p:nvSpPr>
        <p:spPr>
          <a:xfrm>
            <a:off x="3173412" y="2679224"/>
            <a:ext cx="5845176" cy="1499552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88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6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56032"/>
            <a:ext cx="720090" cy="601968"/>
          </a:xfrm>
          <a:prstGeom prst="rect">
            <a:avLst/>
          </a:prstGeom>
        </p:spPr>
      </p:pic>
      <p:pic>
        <p:nvPicPr>
          <p:cNvPr id="10" name="图片 8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032"/>
            <a:ext cx="720090" cy="601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503572"/>
            <a:ext cx="1620202" cy="1354428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3572"/>
            <a:ext cx="1620202" cy="13544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2023/12/18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20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ags" Target="../tags/tag210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ags" Target="../tags/tag20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tags" Target="../tags/tag209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ags" Target="../tags/tag208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ags" Target="../tags/tag20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tags" Target="../tags/tag347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tags" Target="../tags/tag351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tags" Target="../tags/tag34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tags" Target="../tags/tag350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tags" Target="../tags/tag349.xml"/><Relationship Id="rId10" Type="http://schemas.openxmlformats.org/officeDocument/2006/relationships/slideLayout" Target="../slideLayouts/slideLayout57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tags" Target="../tags/tag3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media" Target="../media/media1.MP3"/><Relationship Id="rId3" Type="http://schemas.openxmlformats.org/officeDocument/2006/relationships/tags" Target="../tags/tag489.xml"/><Relationship Id="rId7" Type="http://schemas.openxmlformats.org/officeDocument/2006/relationships/tags" Target="../tags/tag493.xml"/><Relationship Id="rId12" Type="http://schemas.openxmlformats.org/officeDocument/2006/relationships/image" Target="../media/image8.png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6" Type="http://schemas.openxmlformats.org/officeDocument/2006/relationships/tags" Target="../tags/tag492.xml"/><Relationship Id="rId11" Type="http://schemas.openxmlformats.org/officeDocument/2006/relationships/image" Target="../media/image7.png"/><Relationship Id="rId5" Type="http://schemas.openxmlformats.org/officeDocument/2006/relationships/tags" Target="../tags/tag49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90.xml"/><Relationship Id="rId9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550.xml"/><Relationship Id="rId7" Type="http://schemas.openxmlformats.org/officeDocument/2006/relationships/image" Target="../media/image14.png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554.xml"/><Relationship Id="rId7" Type="http://schemas.openxmlformats.org/officeDocument/2006/relationships/image" Target="../media/image14.png"/><Relationship Id="rId2" Type="http://schemas.openxmlformats.org/officeDocument/2006/relationships/tags" Target="../tags/tag553.xml"/><Relationship Id="rId1" Type="http://schemas.openxmlformats.org/officeDocument/2006/relationships/tags" Target="../tags/tag552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558.xml"/><Relationship Id="rId7" Type="http://schemas.openxmlformats.org/officeDocument/2006/relationships/image" Target="../media/image7.png"/><Relationship Id="rId2" Type="http://schemas.openxmlformats.org/officeDocument/2006/relationships/tags" Target="../tags/tag557.xml"/><Relationship Id="rId1" Type="http://schemas.openxmlformats.org/officeDocument/2006/relationships/tags" Target="../tags/tag55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60.xml"/><Relationship Id="rId4" Type="http://schemas.openxmlformats.org/officeDocument/2006/relationships/tags" Target="../tags/tag559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563.xml"/><Relationship Id="rId7" Type="http://schemas.openxmlformats.org/officeDocument/2006/relationships/image" Target="../media/image14.png"/><Relationship Id="rId2" Type="http://schemas.openxmlformats.org/officeDocument/2006/relationships/tags" Target="../tags/tag562.xml"/><Relationship Id="rId1" Type="http://schemas.openxmlformats.org/officeDocument/2006/relationships/tags" Target="../tags/tag561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67.xml"/><Relationship Id="rId7" Type="http://schemas.openxmlformats.org/officeDocument/2006/relationships/image" Target="../media/image14.png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71.xml"/><Relationship Id="rId7" Type="http://schemas.openxmlformats.org/officeDocument/2006/relationships/image" Target="../media/image14.png"/><Relationship Id="rId2" Type="http://schemas.openxmlformats.org/officeDocument/2006/relationships/tags" Target="../tags/tag570.xml"/><Relationship Id="rId1" Type="http://schemas.openxmlformats.org/officeDocument/2006/relationships/tags" Target="../tags/tag569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7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80.xml"/><Relationship Id="rId13" Type="http://schemas.openxmlformats.org/officeDocument/2006/relationships/image" Target="../media/image20.jpeg"/><Relationship Id="rId3" Type="http://schemas.openxmlformats.org/officeDocument/2006/relationships/tags" Target="../tags/tag575.xml"/><Relationship Id="rId7" Type="http://schemas.openxmlformats.org/officeDocument/2006/relationships/tags" Target="../tags/tag579.xml"/><Relationship Id="rId12" Type="http://schemas.openxmlformats.org/officeDocument/2006/relationships/image" Target="../media/image19.jpeg"/><Relationship Id="rId2" Type="http://schemas.openxmlformats.org/officeDocument/2006/relationships/tags" Target="../tags/tag574.xml"/><Relationship Id="rId1" Type="http://schemas.openxmlformats.org/officeDocument/2006/relationships/tags" Target="../tags/tag573.xml"/><Relationship Id="rId6" Type="http://schemas.openxmlformats.org/officeDocument/2006/relationships/tags" Target="../tags/tag578.xml"/><Relationship Id="rId11" Type="http://schemas.openxmlformats.org/officeDocument/2006/relationships/image" Target="../media/image7.png"/><Relationship Id="rId5" Type="http://schemas.openxmlformats.org/officeDocument/2006/relationships/tags" Target="../tags/tag57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76.xml"/><Relationship Id="rId9" Type="http://schemas.openxmlformats.org/officeDocument/2006/relationships/tags" Target="../tags/tag581.xml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89.xml"/><Relationship Id="rId3" Type="http://schemas.openxmlformats.org/officeDocument/2006/relationships/tags" Target="../tags/tag584.xml"/><Relationship Id="rId7" Type="http://schemas.openxmlformats.org/officeDocument/2006/relationships/tags" Target="../tags/tag588.xml"/><Relationship Id="rId12" Type="http://schemas.openxmlformats.org/officeDocument/2006/relationships/image" Target="../media/image23.jpeg"/><Relationship Id="rId2" Type="http://schemas.openxmlformats.org/officeDocument/2006/relationships/tags" Target="../tags/tag583.xml"/><Relationship Id="rId1" Type="http://schemas.openxmlformats.org/officeDocument/2006/relationships/tags" Target="../tags/tag582.xml"/><Relationship Id="rId6" Type="http://schemas.openxmlformats.org/officeDocument/2006/relationships/tags" Target="../tags/tag587.xml"/><Relationship Id="rId11" Type="http://schemas.openxmlformats.org/officeDocument/2006/relationships/image" Target="../media/image22.jpeg"/><Relationship Id="rId5" Type="http://schemas.openxmlformats.org/officeDocument/2006/relationships/tags" Target="../tags/tag586.xml"/><Relationship Id="rId10" Type="http://schemas.openxmlformats.org/officeDocument/2006/relationships/image" Target="../media/image7.png"/><Relationship Id="rId4" Type="http://schemas.openxmlformats.org/officeDocument/2006/relationships/tags" Target="../tags/tag585.xml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media" Target="../media/media3.mp3"/><Relationship Id="rId13" Type="http://schemas.openxmlformats.org/officeDocument/2006/relationships/image" Target="../media/image7.png"/><Relationship Id="rId3" Type="http://schemas.openxmlformats.org/officeDocument/2006/relationships/tags" Target="../tags/tag592.xml"/><Relationship Id="rId7" Type="http://schemas.openxmlformats.org/officeDocument/2006/relationships/tags" Target="../tags/tag596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591.xml"/><Relationship Id="rId1" Type="http://schemas.openxmlformats.org/officeDocument/2006/relationships/tags" Target="../tags/tag590.xml"/><Relationship Id="rId6" Type="http://schemas.openxmlformats.org/officeDocument/2006/relationships/tags" Target="../tags/tag595.xml"/><Relationship Id="rId11" Type="http://schemas.openxmlformats.org/officeDocument/2006/relationships/tags" Target="../tags/tag598.xml"/><Relationship Id="rId5" Type="http://schemas.openxmlformats.org/officeDocument/2006/relationships/tags" Target="../tags/tag594.xml"/><Relationship Id="rId15" Type="http://schemas.openxmlformats.org/officeDocument/2006/relationships/image" Target="../media/image13.png"/><Relationship Id="rId10" Type="http://schemas.openxmlformats.org/officeDocument/2006/relationships/tags" Target="../tags/tag597.xml"/><Relationship Id="rId4" Type="http://schemas.openxmlformats.org/officeDocument/2006/relationships/tags" Target="../tags/tag593.xml"/><Relationship Id="rId9" Type="http://schemas.openxmlformats.org/officeDocument/2006/relationships/audio" Target="../media/media3.mp3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06.xml"/><Relationship Id="rId13" Type="http://schemas.openxmlformats.org/officeDocument/2006/relationships/image" Target="../media/image7.png"/><Relationship Id="rId3" Type="http://schemas.openxmlformats.org/officeDocument/2006/relationships/tags" Target="../tags/tag601.xml"/><Relationship Id="rId7" Type="http://schemas.openxmlformats.org/officeDocument/2006/relationships/tags" Target="../tags/tag60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600.xml"/><Relationship Id="rId1" Type="http://schemas.openxmlformats.org/officeDocument/2006/relationships/tags" Target="../tags/tag599.xml"/><Relationship Id="rId6" Type="http://schemas.openxmlformats.org/officeDocument/2006/relationships/tags" Target="../tags/tag604.xml"/><Relationship Id="rId11" Type="http://schemas.openxmlformats.org/officeDocument/2006/relationships/tags" Target="../tags/tag609.xml"/><Relationship Id="rId5" Type="http://schemas.openxmlformats.org/officeDocument/2006/relationships/tags" Target="../tags/tag603.xml"/><Relationship Id="rId15" Type="http://schemas.openxmlformats.org/officeDocument/2006/relationships/image" Target="../media/image26.png"/><Relationship Id="rId10" Type="http://schemas.openxmlformats.org/officeDocument/2006/relationships/tags" Target="../tags/tag608.xml"/><Relationship Id="rId4" Type="http://schemas.openxmlformats.org/officeDocument/2006/relationships/tags" Target="../tags/tag602.xml"/><Relationship Id="rId9" Type="http://schemas.openxmlformats.org/officeDocument/2006/relationships/tags" Target="../tags/tag607.xml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96.xml"/><Relationship Id="rId7" Type="http://schemas.openxmlformats.org/officeDocument/2006/relationships/image" Target="../media/image7.png"/><Relationship Id="rId2" Type="http://schemas.openxmlformats.org/officeDocument/2006/relationships/tags" Target="../tags/tag495.xml"/><Relationship Id="rId1" Type="http://schemas.openxmlformats.org/officeDocument/2006/relationships/tags" Target="../tags/tag49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8.xml"/><Relationship Id="rId4" Type="http://schemas.openxmlformats.org/officeDocument/2006/relationships/tags" Target="../tags/tag49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17.xml"/><Relationship Id="rId13" Type="http://schemas.openxmlformats.org/officeDocument/2006/relationships/image" Target="../media/image27.png"/><Relationship Id="rId3" Type="http://schemas.openxmlformats.org/officeDocument/2006/relationships/tags" Target="../tags/tag612.xml"/><Relationship Id="rId7" Type="http://schemas.openxmlformats.org/officeDocument/2006/relationships/tags" Target="../tags/tag616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611.xml"/><Relationship Id="rId1" Type="http://schemas.openxmlformats.org/officeDocument/2006/relationships/tags" Target="../tags/tag610.xml"/><Relationship Id="rId6" Type="http://schemas.openxmlformats.org/officeDocument/2006/relationships/tags" Target="../tags/tag615.xml"/><Relationship Id="rId11" Type="http://schemas.openxmlformats.org/officeDocument/2006/relationships/image" Target="../media/image2.png"/><Relationship Id="rId5" Type="http://schemas.openxmlformats.org/officeDocument/2006/relationships/tags" Target="../tags/tag614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54.xml"/><Relationship Id="rId4" Type="http://schemas.openxmlformats.org/officeDocument/2006/relationships/tags" Target="../tags/tag613.xml"/><Relationship Id="rId9" Type="http://schemas.openxmlformats.org/officeDocument/2006/relationships/tags" Target="../tags/tag618.xml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26.xml"/><Relationship Id="rId13" Type="http://schemas.openxmlformats.org/officeDocument/2006/relationships/image" Target="../media/image27.png"/><Relationship Id="rId3" Type="http://schemas.openxmlformats.org/officeDocument/2006/relationships/tags" Target="../tags/tag621.xml"/><Relationship Id="rId7" Type="http://schemas.openxmlformats.org/officeDocument/2006/relationships/tags" Target="../tags/tag625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620.xml"/><Relationship Id="rId1" Type="http://schemas.openxmlformats.org/officeDocument/2006/relationships/tags" Target="../tags/tag619.xml"/><Relationship Id="rId6" Type="http://schemas.openxmlformats.org/officeDocument/2006/relationships/tags" Target="../tags/tag624.xml"/><Relationship Id="rId11" Type="http://schemas.openxmlformats.org/officeDocument/2006/relationships/image" Target="../media/image2.png"/><Relationship Id="rId5" Type="http://schemas.openxmlformats.org/officeDocument/2006/relationships/tags" Target="../tags/tag623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54.xml"/><Relationship Id="rId4" Type="http://schemas.openxmlformats.org/officeDocument/2006/relationships/tags" Target="../tags/tag622.xml"/><Relationship Id="rId9" Type="http://schemas.openxmlformats.org/officeDocument/2006/relationships/tags" Target="../tags/tag627.xml"/><Relationship Id="rId1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35.xml"/><Relationship Id="rId13" Type="http://schemas.openxmlformats.org/officeDocument/2006/relationships/image" Target="../media/image27.png"/><Relationship Id="rId3" Type="http://schemas.openxmlformats.org/officeDocument/2006/relationships/tags" Target="../tags/tag630.xml"/><Relationship Id="rId7" Type="http://schemas.openxmlformats.org/officeDocument/2006/relationships/tags" Target="../tags/tag634.xml"/><Relationship Id="rId12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629.xml"/><Relationship Id="rId1" Type="http://schemas.openxmlformats.org/officeDocument/2006/relationships/tags" Target="../tags/tag628.xml"/><Relationship Id="rId6" Type="http://schemas.openxmlformats.org/officeDocument/2006/relationships/tags" Target="../tags/tag633.xml"/><Relationship Id="rId11" Type="http://schemas.openxmlformats.org/officeDocument/2006/relationships/image" Target="../media/image2.png"/><Relationship Id="rId5" Type="http://schemas.openxmlformats.org/officeDocument/2006/relationships/tags" Target="../tags/tag632.xml"/><Relationship Id="rId15" Type="http://schemas.openxmlformats.org/officeDocument/2006/relationships/image" Target="../media/image29.png"/><Relationship Id="rId10" Type="http://schemas.openxmlformats.org/officeDocument/2006/relationships/slideLayout" Target="../slideLayouts/slideLayout54.xml"/><Relationship Id="rId4" Type="http://schemas.openxmlformats.org/officeDocument/2006/relationships/tags" Target="../tags/tag631.xml"/><Relationship Id="rId9" Type="http://schemas.openxmlformats.org/officeDocument/2006/relationships/tags" Target="../tags/tag636.xml"/><Relationship Id="rId1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644.xml"/><Relationship Id="rId13" Type="http://schemas.openxmlformats.org/officeDocument/2006/relationships/tags" Target="../tags/tag649.xml"/><Relationship Id="rId18" Type="http://schemas.openxmlformats.org/officeDocument/2006/relationships/image" Target="../media/image7.png"/><Relationship Id="rId3" Type="http://schemas.openxmlformats.org/officeDocument/2006/relationships/tags" Target="../tags/tag639.xml"/><Relationship Id="rId7" Type="http://schemas.openxmlformats.org/officeDocument/2006/relationships/tags" Target="../tags/tag643.xml"/><Relationship Id="rId12" Type="http://schemas.openxmlformats.org/officeDocument/2006/relationships/tags" Target="../tags/tag648.xml"/><Relationship Id="rId17" Type="http://schemas.openxmlformats.org/officeDocument/2006/relationships/image" Target="../media/image30.png"/><Relationship Id="rId2" Type="http://schemas.openxmlformats.org/officeDocument/2006/relationships/tags" Target="../tags/tag638.xml"/><Relationship Id="rId16" Type="http://schemas.openxmlformats.org/officeDocument/2006/relationships/image" Target="file:///C:\Users\1V994W2\PycharmProjects\PPT_Background_Generation/pic_temp/0_pic_quater_right_down.png" TargetMode="External"/><Relationship Id="rId1" Type="http://schemas.openxmlformats.org/officeDocument/2006/relationships/tags" Target="../tags/tag637.xml"/><Relationship Id="rId6" Type="http://schemas.openxmlformats.org/officeDocument/2006/relationships/tags" Target="../tags/tag642.xml"/><Relationship Id="rId11" Type="http://schemas.openxmlformats.org/officeDocument/2006/relationships/tags" Target="../tags/tag647.xml"/><Relationship Id="rId5" Type="http://schemas.openxmlformats.org/officeDocument/2006/relationships/tags" Target="../tags/tag641.xml"/><Relationship Id="rId15" Type="http://schemas.openxmlformats.org/officeDocument/2006/relationships/image" Target="../media/image2.png"/><Relationship Id="rId10" Type="http://schemas.openxmlformats.org/officeDocument/2006/relationships/tags" Target="../tags/tag646.xml"/><Relationship Id="rId4" Type="http://schemas.openxmlformats.org/officeDocument/2006/relationships/tags" Target="../tags/tag640.xml"/><Relationship Id="rId9" Type="http://schemas.openxmlformats.org/officeDocument/2006/relationships/tags" Target="../tags/tag645.xml"/><Relationship Id="rId14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657.xml"/><Relationship Id="rId13" Type="http://schemas.openxmlformats.org/officeDocument/2006/relationships/tags" Target="../tags/tag662.xml"/><Relationship Id="rId18" Type="http://schemas.openxmlformats.org/officeDocument/2006/relationships/image" Target="../media/image30.png"/><Relationship Id="rId3" Type="http://schemas.openxmlformats.org/officeDocument/2006/relationships/tags" Target="../tags/tag652.xml"/><Relationship Id="rId7" Type="http://schemas.openxmlformats.org/officeDocument/2006/relationships/tags" Target="../tags/tag656.xml"/><Relationship Id="rId12" Type="http://schemas.openxmlformats.org/officeDocument/2006/relationships/tags" Target="../tags/tag661.xml"/><Relationship Id="rId17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tags" Target="../tags/tag651.xml"/><Relationship Id="rId16" Type="http://schemas.openxmlformats.org/officeDocument/2006/relationships/image" Target="../media/image2.png"/><Relationship Id="rId20" Type="http://schemas.openxmlformats.org/officeDocument/2006/relationships/image" Target="../media/image31.png"/><Relationship Id="rId1" Type="http://schemas.openxmlformats.org/officeDocument/2006/relationships/tags" Target="../tags/tag650.xml"/><Relationship Id="rId6" Type="http://schemas.openxmlformats.org/officeDocument/2006/relationships/tags" Target="../tags/tag655.xml"/><Relationship Id="rId11" Type="http://schemas.openxmlformats.org/officeDocument/2006/relationships/tags" Target="../tags/tag660.xml"/><Relationship Id="rId5" Type="http://schemas.openxmlformats.org/officeDocument/2006/relationships/tags" Target="../tags/tag654.xml"/><Relationship Id="rId15" Type="http://schemas.openxmlformats.org/officeDocument/2006/relationships/slideLayout" Target="../slideLayouts/slideLayout54.xml"/><Relationship Id="rId10" Type="http://schemas.openxmlformats.org/officeDocument/2006/relationships/tags" Target="../tags/tag659.xml"/><Relationship Id="rId19" Type="http://schemas.openxmlformats.org/officeDocument/2006/relationships/image" Target="../media/image7.png"/><Relationship Id="rId4" Type="http://schemas.openxmlformats.org/officeDocument/2006/relationships/tags" Target="../tags/tag653.xml"/><Relationship Id="rId9" Type="http://schemas.openxmlformats.org/officeDocument/2006/relationships/tags" Target="../tags/tag658.xml"/><Relationship Id="rId14" Type="http://schemas.openxmlformats.org/officeDocument/2006/relationships/tags" Target="../tags/tag66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671.xml"/><Relationship Id="rId13" Type="http://schemas.openxmlformats.org/officeDocument/2006/relationships/tags" Target="../tags/tag676.xml"/><Relationship Id="rId18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666.xml"/><Relationship Id="rId7" Type="http://schemas.openxmlformats.org/officeDocument/2006/relationships/tags" Target="../tags/tag670.xml"/><Relationship Id="rId12" Type="http://schemas.openxmlformats.org/officeDocument/2006/relationships/tags" Target="../tags/tag675.xml"/><Relationship Id="rId17" Type="http://schemas.openxmlformats.org/officeDocument/2006/relationships/image" Target="../media/image3.png"/><Relationship Id="rId2" Type="http://schemas.openxmlformats.org/officeDocument/2006/relationships/tags" Target="../tags/tag665.xml"/><Relationship Id="rId16" Type="http://schemas.openxmlformats.org/officeDocument/2006/relationships/image" Target="file:///C:\Users\1V994W2\PycharmProjects\PPT_Background_Generation/pic_temp/0_pic_quater_right_down.png" TargetMode="External"/><Relationship Id="rId1" Type="http://schemas.openxmlformats.org/officeDocument/2006/relationships/tags" Target="../tags/tag664.xml"/><Relationship Id="rId6" Type="http://schemas.openxmlformats.org/officeDocument/2006/relationships/tags" Target="../tags/tag669.xml"/><Relationship Id="rId11" Type="http://schemas.openxmlformats.org/officeDocument/2006/relationships/tags" Target="../tags/tag674.xml"/><Relationship Id="rId5" Type="http://schemas.openxmlformats.org/officeDocument/2006/relationships/tags" Target="../tags/tag668.xml"/><Relationship Id="rId15" Type="http://schemas.openxmlformats.org/officeDocument/2006/relationships/image" Target="../media/image2.png"/><Relationship Id="rId10" Type="http://schemas.openxmlformats.org/officeDocument/2006/relationships/tags" Target="../tags/tag673.xml"/><Relationship Id="rId19" Type="http://schemas.openxmlformats.org/officeDocument/2006/relationships/image" Target="../media/image7.png"/><Relationship Id="rId4" Type="http://schemas.openxmlformats.org/officeDocument/2006/relationships/tags" Target="../tags/tag667.xml"/><Relationship Id="rId9" Type="http://schemas.openxmlformats.org/officeDocument/2006/relationships/tags" Target="../tags/tag672.xml"/><Relationship Id="rId14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678.xml"/><Relationship Id="rId1" Type="http://schemas.openxmlformats.org/officeDocument/2006/relationships/tags" Target="../tags/tag67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501.xml"/><Relationship Id="rId7" Type="http://schemas.openxmlformats.org/officeDocument/2006/relationships/image" Target="../media/image7.png"/><Relationship Id="rId2" Type="http://schemas.openxmlformats.org/officeDocument/2006/relationships/tags" Target="../tags/tag500.xml"/><Relationship Id="rId1" Type="http://schemas.openxmlformats.org/officeDocument/2006/relationships/tags" Target="../tags/tag49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03.xml"/><Relationship Id="rId4" Type="http://schemas.openxmlformats.org/officeDocument/2006/relationships/tags" Target="../tags/tag50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506.xml"/><Relationship Id="rId2" Type="http://schemas.openxmlformats.org/officeDocument/2006/relationships/tags" Target="../tags/tag505.xml"/><Relationship Id="rId1" Type="http://schemas.openxmlformats.org/officeDocument/2006/relationships/tags" Target="../tags/tag504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10.xml"/><Relationship Id="rId7" Type="http://schemas.openxmlformats.org/officeDocument/2006/relationships/audio" Target="../media/media2.mp3"/><Relationship Id="rId2" Type="http://schemas.openxmlformats.org/officeDocument/2006/relationships/tags" Target="../tags/tag509.xml"/><Relationship Id="rId1" Type="http://schemas.openxmlformats.org/officeDocument/2006/relationships/tags" Target="../tags/tag508.xml"/><Relationship Id="rId6" Type="http://schemas.microsoft.com/office/2007/relationships/media" Target="../media/media2.mp3"/><Relationship Id="rId11" Type="http://schemas.openxmlformats.org/officeDocument/2006/relationships/image" Target="../media/image13.png"/><Relationship Id="rId5" Type="http://schemas.openxmlformats.org/officeDocument/2006/relationships/tags" Target="../tags/tag512.xml"/><Relationship Id="rId10" Type="http://schemas.openxmlformats.org/officeDocument/2006/relationships/image" Target="../media/image12.png"/><Relationship Id="rId4" Type="http://schemas.openxmlformats.org/officeDocument/2006/relationships/tags" Target="../tags/tag511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" Type="http://schemas.openxmlformats.org/officeDocument/2006/relationships/tags" Target="../tags/tag513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24.xml"/><Relationship Id="rId13" Type="http://schemas.openxmlformats.org/officeDocument/2006/relationships/image" Target="../media/image7.png"/><Relationship Id="rId3" Type="http://schemas.openxmlformats.org/officeDocument/2006/relationships/tags" Target="../tags/tag519.xml"/><Relationship Id="rId7" Type="http://schemas.openxmlformats.org/officeDocument/2006/relationships/tags" Target="../tags/tag523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11" Type="http://schemas.openxmlformats.org/officeDocument/2006/relationships/tags" Target="../tags/tag527.xml"/><Relationship Id="rId5" Type="http://schemas.openxmlformats.org/officeDocument/2006/relationships/tags" Target="../tags/tag521.xml"/><Relationship Id="rId10" Type="http://schemas.openxmlformats.org/officeDocument/2006/relationships/tags" Target="../tags/tag526.xml"/><Relationship Id="rId4" Type="http://schemas.openxmlformats.org/officeDocument/2006/relationships/tags" Target="../tags/tag520.xml"/><Relationship Id="rId9" Type="http://schemas.openxmlformats.org/officeDocument/2006/relationships/tags" Target="../tags/tag5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35.xml"/><Relationship Id="rId13" Type="http://schemas.openxmlformats.org/officeDocument/2006/relationships/tags" Target="../tags/tag540.xml"/><Relationship Id="rId18" Type="http://schemas.openxmlformats.org/officeDocument/2006/relationships/image" Target="../media/image7.png"/><Relationship Id="rId3" Type="http://schemas.openxmlformats.org/officeDocument/2006/relationships/tags" Target="../tags/tag530.xml"/><Relationship Id="rId7" Type="http://schemas.openxmlformats.org/officeDocument/2006/relationships/tags" Target="../tags/tag534.xml"/><Relationship Id="rId12" Type="http://schemas.openxmlformats.org/officeDocument/2006/relationships/tags" Target="../tags/tag539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529.xml"/><Relationship Id="rId16" Type="http://schemas.openxmlformats.org/officeDocument/2006/relationships/tags" Target="../tags/tag543.xml"/><Relationship Id="rId1" Type="http://schemas.openxmlformats.org/officeDocument/2006/relationships/tags" Target="../tags/tag528.xml"/><Relationship Id="rId6" Type="http://schemas.openxmlformats.org/officeDocument/2006/relationships/tags" Target="../tags/tag533.xml"/><Relationship Id="rId11" Type="http://schemas.openxmlformats.org/officeDocument/2006/relationships/tags" Target="../tags/tag538.xml"/><Relationship Id="rId5" Type="http://schemas.openxmlformats.org/officeDocument/2006/relationships/tags" Target="../tags/tag532.xml"/><Relationship Id="rId15" Type="http://schemas.openxmlformats.org/officeDocument/2006/relationships/tags" Target="../tags/tag542.xml"/><Relationship Id="rId10" Type="http://schemas.openxmlformats.org/officeDocument/2006/relationships/tags" Target="../tags/tag537.xml"/><Relationship Id="rId4" Type="http://schemas.openxmlformats.org/officeDocument/2006/relationships/tags" Target="../tags/tag531.xml"/><Relationship Id="rId9" Type="http://schemas.openxmlformats.org/officeDocument/2006/relationships/tags" Target="../tags/tag536.xml"/><Relationship Id="rId14" Type="http://schemas.openxmlformats.org/officeDocument/2006/relationships/tags" Target="../tags/tag5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46.xml"/><Relationship Id="rId7" Type="http://schemas.openxmlformats.org/officeDocument/2006/relationships/image" Target="../media/image14.png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120896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9600" y="609600"/>
            <a:ext cx="2895600" cy="14478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软件工程冲刺总结</a:t>
            </a:r>
          </a:p>
        </p:txBody>
      </p:sp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609600" y="2370258"/>
            <a:ext cx="2895600" cy="22402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sp>
        <p:nvSpPr>
          <p:cNvPr id="7" name="Title 6"/>
          <p:cNvSpPr txBox="1"/>
          <p:nvPr>
            <p:custDataLst>
              <p:tags r:id="rId5"/>
            </p:custDataLst>
          </p:nvPr>
        </p:nvSpPr>
        <p:spPr>
          <a:xfrm>
            <a:off x="4724438" y="1219200"/>
            <a:ext cx="3200400" cy="44196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汇报人：黄志昊</a:t>
            </a:r>
          </a:p>
        </p:txBody>
      </p:sp>
      <p:sp>
        <p:nvSpPr>
          <p:cNvPr id="9" name="Title 6"/>
          <p:cNvSpPr txBox="1"/>
          <p:nvPr>
            <p:custDataLst>
              <p:tags r:id="rId6"/>
            </p:custDataLst>
          </p:nvPr>
        </p:nvSpPr>
        <p:spPr>
          <a:xfrm>
            <a:off x="8382000" y="1219200"/>
            <a:ext cx="3200400" cy="44196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汇报人：黄志昊</a:t>
            </a:r>
          </a:p>
        </p:txBody>
      </p:sp>
      <p:pic>
        <p:nvPicPr>
          <p:cNvPr id="3" name="图片 2" descr="项目标志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251190" y="1487805"/>
            <a:ext cx="3544570" cy="3544570"/>
          </a:xfrm>
          <a:prstGeom prst="rect">
            <a:avLst/>
          </a:prstGeom>
        </p:spPr>
      </p:pic>
      <p:pic>
        <p:nvPicPr>
          <p:cNvPr id="2" name="贝如塔">
            <a:hlinkClick r:id="" action="ppaction://media"/>
            <a:extLst>
              <a:ext uri="{FF2B5EF4-FFF2-40B4-BE49-F238E27FC236}">
                <a16:creationId xmlns:a16="http://schemas.microsoft.com/office/drawing/2014/main" id="{6C7407B4-508D-2A08-7B00-CDEC13E33FEC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161588" y="5972175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6" name="图片 5" descr="β冲刺燃尽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03045" y="1089025"/>
            <a:ext cx="25835610" cy="1135951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8"/>
          <a:stretch>
            <a:fillRect/>
          </a:stretch>
        </p:blipFill>
        <p:spPr>
          <a:xfrm>
            <a:off x="6411595" y="2466975"/>
            <a:ext cx="4037965" cy="4130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937385" y="2601595"/>
            <a:ext cx="4754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怒睡三天！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6" name="图片 5" descr="β冲刺燃尽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040880" y="-3063875"/>
            <a:ext cx="25835610" cy="11359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7235" y="2370455"/>
            <a:ext cx="7466965" cy="4203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37635" y="704850"/>
            <a:ext cx="56692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加入救人系统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6" name="图片 5" descr="β冲刺燃尽图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040880" y="-3063875"/>
            <a:ext cx="25835610" cy="113595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51635" y="704850"/>
            <a:ext cx="102412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优化动画，添加校园特色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18130" y="2313305"/>
            <a:ext cx="8086090" cy="45446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6" name="图片 5" descr="β冲刺燃尽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364980" y="-3798570"/>
            <a:ext cx="25835610" cy="113595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831975" y="1146175"/>
            <a:ext cx="15567025" cy="14700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zh-CN" alt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困难：导出的</a:t>
            </a:r>
            <a:r>
              <a:rPr lang="en-US" altLang="zh-CN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webgl</a:t>
            </a:r>
            <a:r>
              <a:rPr lang="zh-CN" alt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无法直接调用数据库</a:t>
            </a:r>
          </a:p>
          <a:p>
            <a:pPr algn="ctr"/>
            <a:r>
              <a:rPr lang="zh-CN" alt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不安全！</a:t>
            </a:r>
          </a:p>
        </p:txBody>
      </p:sp>
      <p:sp>
        <p:nvSpPr>
          <p:cNvPr id="8" name="矩形 7"/>
          <p:cNvSpPr/>
          <p:nvPr/>
        </p:nvSpPr>
        <p:spPr>
          <a:xfrm>
            <a:off x="1349375" y="1146175"/>
            <a:ext cx="1124585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解决办法：使用</a:t>
            </a:r>
            <a:r>
              <a:rPr lang="en-US" altLang="zh-CN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PHP</a:t>
            </a:r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代码进行套娃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385" y="2969260"/>
            <a:ext cx="12054840" cy="28860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8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bldLvl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6" name="图片 5" descr="β冲刺燃尽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847830" y="-4688840"/>
            <a:ext cx="25835610" cy="113595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75360" y="2829560"/>
            <a:ext cx="102412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完成测试及相关收尾工作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6" name="图片 5" descr="β冲刺燃尽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40" y="1276350"/>
            <a:ext cx="11120120" cy="4889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86960" y="868680"/>
            <a:ext cx="24180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项目架构</a:t>
            </a:r>
          </a:p>
        </p:txBody>
      </p:sp>
      <p:sp>
        <p:nvSpPr>
          <p:cNvPr id="8" name="文本框 7" descr="7b0a2020202022776f7264617274223a20227b5c2269645c223a32353030313437352c5c227469645c223a5c225c227d220a7d0a"/>
          <p:cNvSpPr txBox="1"/>
          <p:nvPr/>
        </p:nvSpPr>
        <p:spPr>
          <a:xfrm>
            <a:off x="485140" y="3542665"/>
            <a:ext cx="7284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游戏主体前后端框架：游戏引擎</a:t>
            </a:r>
            <a:r>
              <a:rPr lang="en-US" altLang="zh-CN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unity</a:t>
            </a:r>
          </a:p>
        </p:txBody>
      </p:sp>
      <p:sp>
        <p:nvSpPr>
          <p:cNvPr id="45" name="任意多边形: 形状 44"/>
          <p:cNvSpPr/>
          <p:nvPr>
            <p:custDataLst>
              <p:tags r:id="rId5"/>
            </p:custDataLst>
          </p:nvPr>
        </p:nvSpPr>
        <p:spPr>
          <a:xfrm>
            <a:off x="8244840" y="2783840"/>
            <a:ext cx="3034030" cy="2340610"/>
          </a:xfrm>
          <a:custGeom>
            <a:avLst/>
            <a:gdLst>
              <a:gd name="connsiteX0" fmla="*/ 2634451 w 7175498"/>
              <a:gd name="connsiteY0" fmla="*/ 5207403 h 5535789"/>
              <a:gd name="connsiteX1" fmla="*/ 2670759 w 7175498"/>
              <a:gd name="connsiteY1" fmla="*/ 5212686 h 5535789"/>
              <a:gd name="connsiteX2" fmla="*/ 2608532 w 7175498"/>
              <a:gd name="connsiteY2" fmla="*/ 5228538 h 5535789"/>
              <a:gd name="connsiteX3" fmla="*/ 2634451 w 7175498"/>
              <a:gd name="connsiteY3" fmla="*/ 5207403 h 5535789"/>
              <a:gd name="connsiteX4" fmla="*/ 3220328 w 7175498"/>
              <a:gd name="connsiteY4" fmla="*/ 5171457 h 5535789"/>
              <a:gd name="connsiteX5" fmla="*/ 3244849 w 7175498"/>
              <a:gd name="connsiteY5" fmla="*/ 5171815 h 5535789"/>
              <a:gd name="connsiteX6" fmla="*/ 3166745 w 7175498"/>
              <a:gd name="connsiteY6" fmla="*/ 5178638 h 5535789"/>
              <a:gd name="connsiteX7" fmla="*/ 3220328 w 7175498"/>
              <a:gd name="connsiteY7" fmla="*/ 5171457 h 5535789"/>
              <a:gd name="connsiteX8" fmla="*/ 2190080 w 7175498"/>
              <a:gd name="connsiteY8" fmla="*/ 5149066 h 5535789"/>
              <a:gd name="connsiteX9" fmla="*/ 2153098 w 7175498"/>
              <a:gd name="connsiteY9" fmla="*/ 5211295 h 5535789"/>
              <a:gd name="connsiteX10" fmla="*/ 2190080 w 7175498"/>
              <a:gd name="connsiteY10" fmla="*/ 5149066 h 5535789"/>
              <a:gd name="connsiteX11" fmla="*/ 2932428 w 7175498"/>
              <a:gd name="connsiteY11" fmla="*/ 5145891 h 5535789"/>
              <a:gd name="connsiteX12" fmla="*/ 2892102 w 7175498"/>
              <a:gd name="connsiteY12" fmla="*/ 5195966 h 5535789"/>
              <a:gd name="connsiteX13" fmla="*/ 2835910 w 7175498"/>
              <a:gd name="connsiteY13" fmla="*/ 5183834 h 5535789"/>
              <a:gd name="connsiteX14" fmla="*/ 2857946 w 7175498"/>
              <a:gd name="connsiteY14" fmla="*/ 5164862 h 5535789"/>
              <a:gd name="connsiteX15" fmla="*/ 2861031 w 7175498"/>
              <a:gd name="connsiteY15" fmla="*/ 5177436 h 5535789"/>
              <a:gd name="connsiteX16" fmla="*/ 2932428 w 7175498"/>
              <a:gd name="connsiteY16" fmla="*/ 5145891 h 5535789"/>
              <a:gd name="connsiteX17" fmla="*/ 2330725 w 7175498"/>
              <a:gd name="connsiteY17" fmla="*/ 5113378 h 5535789"/>
              <a:gd name="connsiteX18" fmla="*/ 2582569 w 7175498"/>
              <a:gd name="connsiteY18" fmla="*/ 5182371 h 5535789"/>
              <a:gd name="connsiteX19" fmla="*/ 2518758 w 7175498"/>
              <a:gd name="connsiteY19" fmla="*/ 5504237 h 5535789"/>
              <a:gd name="connsiteX20" fmla="*/ 2186940 w 7175498"/>
              <a:gd name="connsiteY20" fmla="*/ 5243616 h 5535789"/>
              <a:gd name="connsiteX21" fmla="*/ 2252951 w 7175498"/>
              <a:gd name="connsiteY21" fmla="*/ 5187218 h 5535789"/>
              <a:gd name="connsiteX22" fmla="*/ 2215325 w 7175498"/>
              <a:gd name="connsiteY22" fmla="*/ 5143157 h 5535789"/>
              <a:gd name="connsiteX23" fmla="*/ 2330725 w 7175498"/>
              <a:gd name="connsiteY23" fmla="*/ 5113378 h 5535789"/>
              <a:gd name="connsiteX24" fmla="*/ 2230118 w 7175498"/>
              <a:gd name="connsiteY24" fmla="*/ 5045561 h 5535789"/>
              <a:gd name="connsiteX25" fmla="*/ 2146367 w 7175498"/>
              <a:gd name="connsiteY25" fmla="*/ 5133825 h 5535789"/>
              <a:gd name="connsiteX26" fmla="*/ 2146367 w 7175498"/>
              <a:gd name="connsiteY26" fmla="*/ 5080646 h 5535789"/>
              <a:gd name="connsiteX27" fmla="*/ 2230118 w 7175498"/>
              <a:gd name="connsiteY27" fmla="*/ 5045561 h 5535789"/>
              <a:gd name="connsiteX28" fmla="*/ 1576182 w 7175498"/>
              <a:gd name="connsiteY28" fmla="*/ 5042550 h 5535789"/>
              <a:gd name="connsiteX29" fmla="*/ 1594071 w 7175498"/>
              <a:gd name="connsiteY29" fmla="*/ 5048348 h 5535789"/>
              <a:gd name="connsiteX30" fmla="*/ 1589505 w 7175498"/>
              <a:gd name="connsiteY30" fmla="*/ 5088028 h 5535789"/>
              <a:gd name="connsiteX31" fmla="*/ 1556777 w 7175498"/>
              <a:gd name="connsiteY31" fmla="*/ 5110965 h 5535789"/>
              <a:gd name="connsiteX32" fmla="*/ 1531620 w 7175498"/>
              <a:gd name="connsiteY32" fmla="*/ 5064222 h 5535789"/>
              <a:gd name="connsiteX33" fmla="*/ 1576182 w 7175498"/>
              <a:gd name="connsiteY33" fmla="*/ 5042550 h 5535789"/>
              <a:gd name="connsiteX34" fmla="*/ 2104390 w 7175498"/>
              <a:gd name="connsiteY34" fmla="*/ 4918985 h 5535789"/>
              <a:gd name="connsiteX35" fmla="*/ 2185758 w 7175498"/>
              <a:gd name="connsiteY35" fmla="*/ 4977766 h 5535789"/>
              <a:gd name="connsiteX36" fmla="*/ 2185758 w 7175498"/>
              <a:gd name="connsiteY36" fmla="*/ 4924709 h 5535789"/>
              <a:gd name="connsiteX37" fmla="*/ 2226443 w 7175498"/>
              <a:gd name="connsiteY37" fmla="*/ 4927571 h 5535789"/>
              <a:gd name="connsiteX38" fmla="*/ 2188837 w 7175498"/>
              <a:gd name="connsiteY38" fmla="*/ 4990315 h 5535789"/>
              <a:gd name="connsiteX39" fmla="*/ 2104390 w 7175498"/>
              <a:gd name="connsiteY39" fmla="*/ 4918985 h 5535789"/>
              <a:gd name="connsiteX40" fmla="*/ 2041639 w 7175498"/>
              <a:gd name="connsiteY40" fmla="*/ 4884879 h 5535789"/>
              <a:gd name="connsiteX41" fmla="*/ 2050574 w 7175498"/>
              <a:gd name="connsiteY41" fmla="*/ 4885874 h 5535789"/>
              <a:gd name="connsiteX42" fmla="*/ 2060287 w 7175498"/>
              <a:gd name="connsiteY42" fmla="*/ 4903437 h 5535789"/>
              <a:gd name="connsiteX43" fmla="*/ 2007586 w 7175498"/>
              <a:gd name="connsiteY43" fmla="*/ 4903437 h 5535789"/>
              <a:gd name="connsiteX44" fmla="*/ 2091688 w 7175498"/>
              <a:gd name="connsiteY44" fmla="*/ 4921734 h 5535789"/>
              <a:gd name="connsiteX45" fmla="*/ 2004512 w 7175498"/>
              <a:gd name="connsiteY45" fmla="*/ 4944219 h 5535789"/>
              <a:gd name="connsiteX46" fmla="*/ 1991995 w 7175498"/>
              <a:gd name="connsiteY46" fmla="*/ 4894399 h 5535789"/>
              <a:gd name="connsiteX47" fmla="*/ 2041639 w 7175498"/>
              <a:gd name="connsiteY47" fmla="*/ 4884879 h 5535789"/>
              <a:gd name="connsiteX48" fmla="*/ 2122397 w 7175498"/>
              <a:gd name="connsiteY48" fmla="*/ 4834631 h 5535789"/>
              <a:gd name="connsiteX49" fmla="*/ 2094723 w 7175498"/>
              <a:gd name="connsiteY49" fmla="*/ 4881895 h 5535789"/>
              <a:gd name="connsiteX50" fmla="*/ 2091428 w 7175498"/>
              <a:gd name="connsiteY50" fmla="*/ 4869306 h 5535789"/>
              <a:gd name="connsiteX51" fmla="*/ 2069465 w 7175498"/>
              <a:gd name="connsiteY51" fmla="*/ 4835072 h 5535789"/>
              <a:gd name="connsiteX52" fmla="*/ 2088353 w 7175498"/>
              <a:gd name="connsiteY52" fmla="*/ 4856717 h 5535789"/>
              <a:gd name="connsiteX53" fmla="*/ 2122397 w 7175498"/>
              <a:gd name="connsiteY53" fmla="*/ 4834631 h 5535789"/>
              <a:gd name="connsiteX54" fmla="*/ 2328237 w 7175498"/>
              <a:gd name="connsiteY54" fmla="*/ 4649010 h 5535789"/>
              <a:gd name="connsiteX55" fmla="*/ 2316127 w 7175498"/>
              <a:gd name="connsiteY55" fmla="*/ 4705155 h 5535789"/>
              <a:gd name="connsiteX56" fmla="*/ 2328237 w 7175498"/>
              <a:gd name="connsiteY56" fmla="*/ 4649010 h 5535789"/>
              <a:gd name="connsiteX57" fmla="*/ 2455063 w 7175498"/>
              <a:gd name="connsiteY57" fmla="*/ 4417162 h 5535789"/>
              <a:gd name="connsiteX58" fmla="*/ 2405301 w 7175498"/>
              <a:gd name="connsiteY58" fmla="*/ 4429932 h 5535789"/>
              <a:gd name="connsiteX59" fmla="*/ 2377999 w 7175498"/>
              <a:gd name="connsiteY59" fmla="*/ 4582736 h 5535789"/>
              <a:gd name="connsiteX60" fmla="*/ 2415430 w 7175498"/>
              <a:gd name="connsiteY60" fmla="*/ 4626772 h 5535789"/>
              <a:gd name="connsiteX61" fmla="*/ 2455063 w 7175498"/>
              <a:gd name="connsiteY61" fmla="*/ 4417162 h 5535789"/>
              <a:gd name="connsiteX62" fmla="*/ 6924675 w 7175498"/>
              <a:gd name="connsiteY62" fmla="*/ 4405801 h 5535789"/>
              <a:gd name="connsiteX63" fmla="*/ 7012760 w 7175498"/>
              <a:gd name="connsiteY63" fmla="*/ 4436600 h 5535789"/>
              <a:gd name="connsiteX64" fmla="*/ 7131676 w 7175498"/>
              <a:gd name="connsiteY64" fmla="*/ 4538898 h 5535789"/>
              <a:gd name="connsiteX65" fmla="*/ 7175498 w 7175498"/>
              <a:gd name="connsiteY65" fmla="*/ 4660115 h 5535789"/>
              <a:gd name="connsiteX66" fmla="*/ 6924675 w 7175498"/>
              <a:gd name="connsiteY66" fmla="*/ 4405801 h 5535789"/>
              <a:gd name="connsiteX67" fmla="*/ 6888433 w 7175498"/>
              <a:gd name="connsiteY67" fmla="*/ 4294058 h 5535789"/>
              <a:gd name="connsiteX68" fmla="*/ 7005953 w 7175498"/>
              <a:gd name="connsiteY68" fmla="*/ 4411717 h 5535789"/>
              <a:gd name="connsiteX69" fmla="*/ 6871335 w 7175498"/>
              <a:gd name="connsiteY69" fmla="*/ 4300157 h 5535789"/>
              <a:gd name="connsiteX70" fmla="*/ 6888433 w 7175498"/>
              <a:gd name="connsiteY70" fmla="*/ 4294058 h 5535789"/>
              <a:gd name="connsiteX71" fmla="*/ 1924270 w 7175498"/>
              <a:gd name="connsiteY71" fmla="*/ 4224594 h 5535789"/>
              <a:gd name="connsiteX72" fmla="*/ 1942544 w 7175498"/>
              <a:gd name="connsiteY72" fmla="*/ 4229883 h 5535789"/>
              <a:gd name="connsiteX73" fmla="*/ 1920816 w 7175498"/>
              <a:gd name="connsiteY73" fmla="*/ 4248870 h 5535789"/>
              <a:gd name="connsiteX74" fmla="*/ 1970416 w 7175498"/>
              <a:gd name="connsiteY74" fmla="*/ 4236065 h 5535789"/>
              <a:gd name="connsiteX75" fmla="*/ 1914672 w 7175498"/>
              <a:gd name="connsiteY75" fmla="*/ 4276909 h 5535789"/>
              <a:gd name="connsiteX76" fmla="*/ 1924270 w 7175498"/>
              <a:gd name="connsiteY76" fmla="*/ 4224594 h 5535789"/>
              <a:gd name="connsiteX77" fmla="*/ 6702425 w 7175498"/>
              <a:gd name="connsiteY77" fmla="*/ 4104491 h 5535789"/>
              <a:gd name="connsiteX78" fmla="*/ 6865618 w 7175498"/>
              <a:gd name="connsiteY78" fmla="*/ 4275305 h 5535789"/>
              <a:gd name="connsiteX79" fmla="*/ 6702425 w 7175498"/>
              <a:gd name="connsiteY79" fmla="*/ 4104491 h 5535789"/>
              <a:gd name="connsiteX80" fmla="*/ 1801546 w 7175498"/>
              <a:gd name="connsiteY80" fmla="*/ 4058188 h 5535789"/>
              <a:gd name="connsiteX81" fmla="*/ 1842133 w 7175498"/>
              <a:gd name="connsiteY81" fmla="*/ 4096889 h 5535789"/>
              <a:gd name="connsiteX82" fmla="*/ 1805097 w 7175498"/>
              <a:gd name="connsiteY82" fmla="*/ 4106395 h 5535789"/>
              <a:gd name="connsiteX83" fmla="*/ 1826574 w 7175498"/>
              <a:gd name="connsiteY83" fmla="*/ 4087605 h 5535789"/>
              <a:gd name="connsiteX84" fmla="*/ 1795454 w 7175498"/>
              <a:gd name="connsiteY84" fmla="*/ 4069037 h 5535789"/>
              <a:gd name="connsiteX85" fmla="*/ 1801546 w 7175498"/>
              <a:gd name="connsiteY85" fmla="*/ 4058188 h 5535789"/>
              <a:gd name="connsiteX86" fmla="*/ 1754338 w 7175498"/>
              <a:gd name="connsiteY86" fmla="*/ 3991122 h 5535789"/>
              <a:gd name="connsiteX87" fmla="*/ 1786037 w 7175498"/>
              <a:gd name="connsiteY87" fmla="*/ 4031465 h 5535789"/>
              <a:gd name="connsiteX88" fmla="*/ 1713866 w 7175498"/>
              <a:gd name="connsiteY88" fmla="*/ 4009435 h 5535789"/>
              <a:gd name="connsiteX89" fmla="*/ 1754338 w 7175498"/>
              <a:gd name="connsiteY89" fmla="*/ 3991122 h 5535789"/>
              <a:gd name="connsiteX90" fmla="*/ 1820549 w 7175498"/>
              <a:gd name="connsiteY90" fmla="*/ 3988369 h 5535789"/>
              <a:gd name="connsiteX91" fmla="*/ 1823653 w 7175498"/>
              <a:gd name="connsiteY91" fmla="*/ 3989298 h 5535789"/>
              <a:gd name="connsiteX92" fmla="*/ 1822120 w 7175498"/>
              <a:gd name="connsiteY92" fmla="*/ 4000503 h 5535789"/>
              <a:gd name="connsiteX93" fmla="*/ 1822159 w 7175498"/>
              <a:gd name="connsiteY93" fmla="*/ 4000351 h 5535789"/>
              <a:gd name="connsiteX94" fmla="*/ 1830704 w 7175498"/>
              <a:gd name="connsiteY94" fmla="*/ 4003462 h 5535789"/>
              <a:gd name="connsiteX95" fmla="*/ 1819911 w 7175498"/>
              <a:gd name="connsiteY95" fmla="*/ 4009239 h 5535789"/>
              <a:gd name="connsiteX96" fmla="*/ 1822003 w 7175498"/>
              <a:gd name="connsiteY96" fmla="*/ 4000969 h 5535789"/>
              <a:gd name="connsiteX97" fmla="*/ 1802131 w 7175498"/>
              <a:gd name="connsiteY97" fmla="*/ 3994969 h 5535789"/>
              <a:gd name="connsiteX98" fmla="*/ 1820549 w 7175498"/>
              <a:gd name="connsiteY98" fmla="*/ 3988369 h 5535789"/>
              <a:gd name="connsiteX99" fmla="*/ 1760428 w 7175498"/>
              <a:gd name="connsiteY99" fmla="*/ 3931726 h 5535789"/>
              <a:gd name="connsiteX100" fmla="*/ 1782117 w 7175498"/>
              <a:gd name="connsiteY100" fmla="*/ 3965824 h 5535789"/>
              <a:gd name="connsiteX101" fmla="*/ 1807122 w 7175498"/>
              <a:gd name="connsiteY101" fmla="*/ 3959663 h 5535789"/>
              <a:gd name="connsiteX102" fmla="*/ 1750696 w 7175498"/>
              <a:gd name="connsiteY102" fmla="*/ 3947341 h 5535789"/>
              <a:gd name="connsiteX103" fmla="*/ 1760428 w 7175498"/>
              <a:gd name="connsiteY103" fmla="*/ 3931726 h 5535789"/>
              <a:gd name="connsiteX104" fmla="*/ 1767885 w 7175498"/>
              <a:gd name="connsiteY104" fmla="*/ 3764418 h 5535789"/>
              <a:gd name="connsiteX105" fmla="*/ 1616164 w 7175498"/>
              <a:gd name="connsiteY105" fmla="*/ 3835230 h 5535789"/>
              <a:gd name="connsiteX106" fmla="*/ 1806403 w 7175498"/>
              <a:gd name="connsiteY106" fmla="*/ 3800001 h 5535789"/>
              <a:gd name="connsiteX107" fmla="*/ 1767885 w 7175498"/>
              <a:gd name="connsiteY107" fmla="*/ 3764418 h 5535789"/>
              <a:gd name="connsiteX108" fmla="*/ 1475600 w 7175498"/>
              <a:gd name="connsiteY108" fmla="*/ 2771397 h 5535789"/>
              <a:gd name="connsiteX109" fmla="*/ 1552574 w 7175498"/>
              <a:gd name="connsiteY109" fmla="*/ 2803647 h 5535789"/>
              <a:gd name="connsiteX110" fmla="*/ 1455420 w 7175498"/>
              <a:gd name="connsiteY110" fmla="*/ 2788446 h 5535789"/>
              <a:gd name="connsiteX111" fmla="*/ 1475600 w 7175498"/>
              <a:gd name="connsiteY111" fmla="*/ 2771397 h 5535789"/>
              <a:gd name="connsiteX112" fmla="*/ 1409544 w 7175498"/>
              <a:gd name="connsiteY112" fmla="*/ 2348482 h 5535789"/>
              <a:gd name="connsiteX113" fmla="*/ 1381760 w 7175498"/>
              <a:gd name="connsiteY113" fmla="*/ 2395399 h 5535789"/>
              <a:gd name="connsiteX114" fmla="*/ 1406677 w 7175498"/>
              <a:gd name="connsiteY114" fmla="*/ 2389011 h 5535789"/>
              <a:gd name="connsiteX115" fmla="*/ 1409544 w 7175498"/>
              <a:gd name="connsiteY115" fmla="*/ 2348482 h 5535789"/>
              <a:gd name="connsiteX116" fmla="*/ 1755748 w 7175498"/>
              <a:gd name="connsiteY116" fmla="*/ 2251884 h 5535789"/>
              <a:gd name="connsiteX117" fmla="*/ 1908808 w 7175498"/>
              <a:gd name="connsiteY117" fmla="*/ 2380716 h 5535789"/>
              <a:gd name="connsiteX118" fmla="*/ 1696056 w 7175498"/>
              <a:gd name="connsiteY118" fmla="*/ 2275694 h 5535789"/>
              <a:gd name="connsiteX119" fmla="*/ 1755748 w 7175498"/>
              <a:gd name="connsiteY119" fmla="*/ 2251884 h 5535789"/>
              <a:gd name="connsiteX120" fmla="*/ 1491777 w 7175498"/>
              <a:gd name="connsiteY120" fmla="*/ 2241873 h 5535789"/>
              <a:gd name="connsiteX121" fmla="*/ 1505898 w 7175498"/>
              <a:gd name="connsiteY121" fmla="*/ 2257837 h 5535789"/>
              <a:gd name="connsiteX122" fmla="*/ 1449705 w 7175498"/>
              <a:gd name="connsiteY122" fmla="*/ 2245474 h 5535789"/>
              <a:gd name="connsiteX123" fmla="*/ 1491777 w 7175498"/>
              <a:gd name="connsiteY123" fmla="*/ 2241873 h 5535789"/>
              <a:gd name="connsiteX124" fmla="*/ 993004 w 7175498"/>
              <a:gd name="connsiteY124" fmla="*/ 2070181 h 5535789"/>
              <a:gd name="connsiteX125" fmla="*/ 1213178 w 7175498"/>
              <a:gd name="connsiteY125" fmla="*/ 2359042 h 5535789"/>
              <a:gd name="connsiteX126" fmla="*/ 1553567 w 7175498"/>
              <a:gd name="connsiteY126" fmla="*/ 2444907 h 5535789"/>
              <a:gd name="connsiteX127" fmla="*/ 1719578 w 7175498"/>
              <a:gd name="connsiteY127" fmla="*/ 2575027 h 5535789"/>
              <a:gd name="connsiteX128" fmla="*/ 1272845 w 7175498"/>
              <a:gd name="connsiteY128" fmla="*/ 2436981 h 5535789"/>
              <a:gd name="connsiteX129" fmla="*/ 1247746 w 7175498"/>
              <a:gd name="connsiteY129" fmla="*/ 2390306 h 5535789"/>
              <a:gd name="connsiteX130" fmla="*/ 888421 w 7175498"/>
              <a:gd name="connsiteY130" fmla="*/ 2388764 h 5535789"/>
              <a:gd name="connsiteX131" fmla="*/ 993004 w 7175498"/>
              <a:gd name="connsiteY131" fmla="*/ 2070181 h 5535789"/>
              <a:gd name="connsiteX132" fmla="*/ 373349 w 7175498"/>
              <a:gd name="connsiteY132" fmla="*/ 1836317 h 5535789"/>
              <a:gd name="connsiteX133" fmla="*/ 559434 w 7175498"/>
              <a:gd name="connsiteY133" fmla="*/ 1928344 h 5535789"/>
              <a:gd name="connsiteX134" fmla="*/ 337186 w 7175498"/>
              <a:gd name="connsiteY134" fmla="*/ 1839144 h 5535789"/>
              <a:gd name="connsiteX135" fmla="*/ 373349 w 7175498"/>
              <a:gd name="connsiteY135" fmla="*/ 1836317 h 5535789"/>
              <a:gd name="connsiteX136" fmla="*/ 6100225 w 7175498"/>
              <a:gd name="connsiteY136" fmla="*/ 1803447 h 5535789"/>
              <a:gd name="connsiteX137" fmla="*/ 6129538 w 7175498"/>
              <a:gd name="connsiteY137" fmla="*/ 1807975 h 5535789"/>
              <a:gd name="connsiteX138" fmla="*/ 6067421 w 7175498"/>
              <a:gd name="connsiteY138" fmla="*/ 1876909 h 5535789"/>
              <a:gd name="connsiteX139" fmla="*/ 6100225 w 7175498"/>
              <a:gd name="connsiteY139" fmla="*/ 1803447 h 5535789"/>
              <a:gd name="connsiteX140" fmla="*/ 1359988 w 7175498"/>
              <a:gd name="connsiteY140" fmla="*/ 1790551 h 5535789"/>
              <a:gd name="connsiteX141" fmla="*/ 1569718 w 7175498"/>
              <a:gd name="connsiteY141" fmla="*/ 1936236 h 5535789"/>
              <a:gd name="connsiteX142" fmla="*/ 1532487 w 7175498"/>
              <a:gd name="connsiteY142" fmla="*/ 1998829 h 5535789"/>
              <a:gd name="connsiteX143" fmla="*/ 1359988 w 7175498"/>
              <a:gd name="connsiteY143" fmla="*/ 1790551 h 5535789"/>
              <a:gd name="connsiteX144" fmla="*/ 1238213 w 7175498"/>
              <a:gd name="connsiteY144" fmla="*/ 1728321 h 5535789"/>
              <a:gd name="connsiteX145" fmla="*/ 1244599 w 7175498"/>
              <a:gd name="connsiteY145" fmla="*/ 1753218 h 5535789"/>
              <a:gd name="connsiteX146" fmla="*/ 1207170 w 7175498"/>
              <a:gd name="connsiteY146" fmla="*/ 1762609 h 5535789"/>
              <a:gd name="connsiteX147" fmla="*/ 1200785 w 7175498"/>
              <a:gd name="connsiteY147" fmla="*/ 1737712 h 5535789"/>
              <a:gd name="connsiteX148" fmla="*/ 806720 w 7175498"/>
              <a:gd name="connsiteY148" fmla="*/ 1493396 h 5535789"/>
              <a:gd name="connsiteX149" fmla="*/ 994409 w 7175498"/>
              <a:gd name="connsiteY149" fmla="*/ 1604596 h 5535789"/>
              <a:gd name="connsiteX150" fmla="*/ 806720 w 7175498"/>
              <a:gd name="connsiteY150" fmla="*/ 1493396 h 5535789"/>
              <a:gd name="connsiteX151" fmla="*/ 6222928 w 7175498"/>
              <a:gd name="connsiteY151" fmla="*/ 1354309 h 5535789"/>
              <a:gd name="connsiteX152" fmla="*/ 6302629 w 7175498"/>
              <a:gd name="connsiteY152" fmla="*/ 1392116 h 5535789"/>
              <a:gd name="connsiteX153" fmla="*/ 6212677 w 7175498"/>
              <a:gd name="connsiteY153" fmla="*/ 1508171 h 5535789"/>
              <a:gd name="connsiteX154" fmla="*/ 6143228 w 7175498"/>
              <a:gd name="connsiteY154" fmla="*/ 1392116 h 5535789"/>
              <a:gd name="connsiteX155" fmla="*/ 6222928 w 7175498"/>
              <a:gd name="connsiteY155" fmla="*/ 1354309 h 5535789"/>
              <a:gd name="connsiteX156" fmla="*/ 2885576 w 7175498"/>
              <a:gd name="connsiteY156" fmla="*/ 1162538 h 5535789"/>
              <a:gd name="connsiteX157" fmla="*/ 2925919 w 7175498"/>
              <a:gd name="connsiteY157" fmla="*/ 1165631 h 5535789"/>
              <a:gd name="connsiteX158" fmla="*/ 2898293 w 7175498"/>
              <a:gd name="connsiteY158" fmla="*/ 1212701 h 5535789"/>
              <a:gd name="connsiteX159" fmla="*/ 2885576 w 7175498"/>
              <a:gd name="connsiteY159" fmla="*/ 1162538 h 5535789"/>
              <a:gd name="connsiteX160" fmla="*/ 39526 w 7175498"/>
              <a:gd name="connsiteY160" fmla="*/ 1137509 h 5535789"/>
              <a:gd name="connsiteX161" fmla="*/ 237488 w 7175498"/>
              <a:gd name="connsiteY161" fmla="*/ 1240364 h 5535789"/>
              <a:gd name="connsiteX162" fmla="*/ 0 w 7175498"/>
              <a:gd name="connsiteY162" fmla="*/ 1141802 h 5535789"/>
              <a:gd name="connsiteX163" fmla="*/ 39526 w 7175498"/>
              <a:gd name="connsiteY163" fmla="*/ 1137509 h 5535789"/>
              <a:gd name="connsiteX164" fmla="*/ 2906008 w 7175498"/>
              <a:gd name="connsiteY164" fmla="*/ 1087477 h 5535789"/>
              <a:gd name="connsiteX165" fmla="*/ 2937956 w 7175498"/>
              <a:gd name="connsiteY165" fmla="*/ 1109177 h 5535789"/>
              <a:gd name="connsiteX166" fmla="*/ 2871741 w 7175498"/>
              <a:gd name="connsiteY166" fmla="*/ 1112465 h 5535789"/>
              <a:gd name="connsiteX167" fmla="*/ 2906008 w 7175498"/>
              <a:gd name="connsiteY167" fmla="*/ 1087477 h 5535789"/>
              <a:gd name="connsiteX168" fmla="*/ 747113 w 7175498"/>
              <a:gd name="connsiteY168" fmla="*/ 798918 h 5535789"/>
              <a:gd name="connsiteX169" fmla="*/ 799463 w 7175498"/>
              <a:gd name="connsiteY169" fmla="*/ 844688 h 5535789"/>
              <a:gd name="connsiteX170" fmla="*/ 737235 w 7175498"/>
              <a:gd name="connsiteY170" fmla="*/ 807692 h 5535789"/>
              <a:gd name="connsiteX171" fmla="*/ 747113 w 7175498"/>
              <a:gd name="connsiteY171" fmla="*/ 798918 h 5535789"/>
              <a:gd name="connsiteX172" fmla="*/ 4284245 w 7175498"/>
              <a:gd name="connsiteY172" fmla="*/ 765663 h 5535789"/>
              <a:gd name="connsiteX173" fmla="*/ 4303394 w 7175498"/>
              <a:gd name="connsiteY173" fmla="*/ 840571 h 5535789"/>
              <a:gd name="connsiteX174" fmla="*/ 4176395 w 7175498"/>
              <a:gd name="connsiteY174" fmla="*/ 1019027 h 5535789"/>
              <a:gd name="connsiteX175" fmla="*/ 4284245 w 7175498"/>
              <a:gd name="connsiteY175" fmla="*/ 765663 h 5535789"/>
              <a:gd name="connsiteX176" fmla="*/ 716315 w 7175498"/>
              <a:gd name="connsiteY176" fmla="*/ 749691 h 5535789"/>
              <a:gd name="connsiteX177" fmla="*/ 737398 w 7175498"/>
              <a:gd name="connsiteY177" fmla="*/ 754368 h 5535789"/>
              <a:gd name="connsiteX178" fmla="*/ 700014 w 7175498"/>
              <a:gd name="connsiteY178" fmla="*/ 763834 h 5535789"/>
              <a:gd name="connsiteX179" fmla="*/ 716315 w 7175498"/>
              <a:gd name="connsiteY179" fmla="*/ 749691 h 5535789"/>
              <a:gd name="connsiteX180" fmla="*/ 2507489 w 7175498"/>
              <a:gd name="connsiteY180" fmla="*/ 518192 h 5535789"/>
              <a:gd name="connsiteX181" fmla="*/ 2652393 w 7175498"/>
              <a:gd name="connsiteY181" fmla="*/ 664648 h 5535789"/>
              <a:gd name="connsiteX182" fmla="*/ 2352675 w 7175498"/>
              <a:gd name="connsiteY182" fmla="*/ 634928 h 5535789"/>
              <a:gd name="connsiteX183" fmla="*/ 2507489 w 7175498"/>
              <a:gd name="connsiteY183" fmla="*/ 518192 h 5535789"/>
              <a:gd name="connsiteX184" fmla="*/ 4585337 w 7175498"/>
              <a:gd name="connsiteY184" fmla="*/ 490938 h 5535789"/>
              <a:gd name="connsiteX185" fmla="*/ 4584236 w 7175498"/>
              <a:gd name="connsiteY185" fmla="*/ 902672 h 5535789"/>
              <a:gd name="connsiteX186" fmla="*/ 4741227 w 7175498"/>
              <a:gd name="connsiteY186" fmla="*/ 1100833 h 5535789"/>
              <a:gd name="connsiteX187" fmla="*/ 5324272 w 7175498"/>
              <a:gd name="connsiteY187" fmla="*/ 1362185 h 5535789"/>
              <a:gd name="connsiteX188" fmla="*/ 5236199 w 7175498"/>
              <a:gd name="connsiteY188" fmla="*/ 1636968 h 5535789"/>
              <a:gd name="connsiteX189" fmla="*/ 5652786 w 7175498"/>
              <a:gd name="connsiteY189" fmla="*/ 1630583 h 5535789"/>
              <a:gd name="connsiteX190" fmla="*/ 5667978 w 7175498"/>
              <a:gd name="connsiteY190" fmla="*/ 1673298 h 5535789"/>
              <a:gd name="connsiteX191" fmla="*/ 5174768 w 7175498"/>
              <a:gd name="connsiteY191" fmla="*/ 1812008 h 5535789"/>
              <a:gd name="connsiteX192" fmla="*/ 5187979 w 7175498"/>
              <a:gd name="connsiteY192" fmla="*/ 1967894 h 5535789"/>
              <a:gd name="connsiteX193" fmla="*/ 5232015 w 7175498"/>
              <a:gd name="connsiteY193" fmla="*/ 1983307 h 5535789"/>
              <a:gd name="connsiteX194" fmla="*/ 5226291 w 7175498"/>
              <a:gd name="connsiteY194" fmla="*/ 2064333 h 5535789"/>
              <a:gd name="connsiteX195" fmla="*/ 5434804 w 7175498"/>
              <a:gd name="connsiteY195" fmla="*/ 1998279 h 5535789"/>
              <a:gd name="connsiteX196" fmla="*/ 5562731 w 7175498"/>
              <a:gd name="connsiteY196" fmla="*/ 1978683 h 5535789"/>
              <a:gd name="connsiteX197" fmla="*/ 5600382 w 7175498"/>
              <a:gd name="connsiteY197" fmla="*/ 2022719 h 5535789"/>
              <a:gd name="connsiteX198" fmla="*/ 5693960 w 7175498"/>
              <a:gd name="connsiteY198" fmla="*/ 2025361 h 5535789"/>
              <a:gd name="connsiteX199" fmla="*/ 5808015 w 7175498"/>
              <a:gd name="connsiteY199" fmla="*/ 1796375 h 5535789"/>
              <a:gd name="connsiteX200" fmla="*/ 5837299 w 7175498"/>
              <a:gd name="connsiteY200" fmla="*/ 1801880 h 5535789"/>
              <a:gd name="connsiteX201" fmla="*/ 5799208 w 7175498"/>
              <a:gd name="connsiteY201" fmla="*/ 1865732 h 5535789"/>
              <a:gd name="connsiteX202" fmla="*/ 5859098 w 7175498"/>
              <a:gd name="connsiteY202" fmla="*/ 1996518 h 5535789"/>
              <a:gd name="connsiteX203" fmla="*/ 5828052 w 7175498"/>
              <a:gd name="connsiteY203" fmla="*/ 2031086 h 5535789"/>
              <a:gd name="connsiteX204" fmla="*/ 6015648 w 7175498"/>
              <a:gd name="connsiteY204" fmla="*/ 2089433 h 5535789"/>
              <a:gd name="connsiteX205" fmla="*/ 6179244 w 7175498"/>
              <a:gd name="connsiteY205" fmla="*/ 1742211 h 5535789"/>
              <a:gd name="connsiteX206" fmla="*/ 6294400 w 7175498"/>
              <a:gd name="connsiteY206" fmla="*/ 1673298 h 5535789"/>
              <a:gd name="connsiteX207" fmla="*/ 6275244 w 7175498"/>
              <a:gd name="connsiteY207" fmla="*/ 2170239 h 5535789"/>
              <a:gd name="connsiteX208" fmla="*/ 6340198 w 7175498"/>
              <a:gd name="connsiteY208" fmla="*/ 2060149 h 5535789"/>
              <a:gd name="connsiteX209" fmla="*/ 6412198 w 7175498"/>
              <a:gd name="connsiteY209" fmla="*/ 2082167 h 5535789"/>
              <a:gd name="connsiteX210" fmla="*/ 6500271 w 7175498"/>
              <a:gd name="connsiteY210" fmla="*/ 2324364 h 5535789"/>
              <a:gd name="connsiteX211" fmla="*/ 6559280 w 7175498"/>
              <a:gd name="connsiteY211" fmla="*/ 2295961 h 5535789"/>
              <a:gd name="connsiteX212" fmla="*/ 6540785 w 7175498"/>
              <a:gd name="connsiteY212" fmla="*/ 2327226 h 5535789"/>
              <a:gd name="connsiteX213" fmla="*/ 6768454 w 7175498"/>
              <a:gd name="connsiteY213" fmla="*/ 2335593 h 5535789"/>
              <a:gd name="connsiteX214" fmla="*/ 6887794 w 7175498"/>
              <a:gd name="connsiteY214" fmla="*/ 2489718 h 5535789"/>
              <a:gd name="connsiteX215" fmla="*/ 6788491 w 7175498"/>
              <a:gd name="connsiteY215" fmla="*/ 2621825 h 5535789"/>
              <a:gd name="connsiteX216" fmla="*/ 6816236 w 7175498"/>
              <a:gd name="connsiteY216" fmla="*/ 2574265 h 5535789"/>
              <a:gd name="connsiteX217" fmla="*/ 6738952 w 7175498"/>
              <a:gd name="connsiteY217" fmla="*/ 2740059 h 5535789"/>
              <a:gd name="connsiteX218" fmla="*/ 6764272 w 7175498"/>
              <a:gd name="connsiteY218" fmla="*/ 2786737 h 5535789"/>
              <a:gd name="connsiteX219" fmla="*/ 6820420 w 7175498"/>
              <a:gd name="connsiteY219" fmla="*/ 2798847 h 5535789"/>
              <a:gd name="connsiteX220" fmla="*/ 6945704 w 7175498"/>
              <a:gd name="connsiteY220" fmla="*/ 2926110 h 5535789"/>
              <a:gd name="connsiteX221" fmla="*/ 6765374 w 7175498"/>
              <a:gd name="connsiteY221" fmla="*/ 3051832 h 5535789"/>
              <a:gd name="connsiteX222" fmla="*/ 6825484 w 7175498"/>
              <a:gd name="connsiteY222" fmla="*/ 3182618 h 5535789"/>
              <a:gd name="connsiteX223" fmla="*/ 7031355 w 7175498"/>
              <a:gd name="connsiteY223" fmla="*/ 3209700 h 5535789"/>
              <a:gd name="connsiteX224" fmla="*/ 6875465 w 7175498"/>
              <a:gd name="connsiteY224" fmla="*/ 3222911 h 5535789"/>
              <a:gd name="connsiteX225" fmla="*/ 6807648 w 7175498"/>
              <a:gd name="connsiteY225" fmla="*/ 3372853 h 5535789"/>
              <a:gd name="connsiteX226" fmla="*/ 6866878 w 7175498"/>
              <a:gd name="connsiteY226" fmla="*/ 3397513 h 5535789"/>
              <a:gd name="connsiteX227" fmla="*/ 6800823 w 7175498"/>
              <a:gd name="connsiteY227" fmla="*/ 3401035 h 5535789"/>
              <a:gd name="connsiteX228" fmla="*/ 6793116 w 7175498"/>
              <a:gd name="connsiteY228" fmla="*/ 3734826 h 5535789"/>
              <a:gd name="connsiteX229" fmla="*/ 6532200 w 7175498"/>
              <a:gd name="connsiteY229" fmla="*/ 3960730 h 5535789"/>
              <a:gd name="connsiteX230" fmla="*/ 6323906 w 7175498"/>
              <a:gd name="connsiteY230" fmla="*/ 4133129 h 5535789"/>
              <a:gd name="connsiteX231" fmla="*/ 6155466 w 7175498"/>
              <a:gd name="connsiteY231" fmla="*/ 4149643 h 5535789"/>
              <a:gd name="connsiteX232" fmla="*/ 6177484 w 7175498"/>
              <a:gd name="connsiteY232" fmla="*/ 4396023 h 5535789"/>
              <a:gd name="connsiteX233" fmla="*/ 6284493 w 7175498"/>
              <a:gd name="connsiteY233" fmla="*/ 4607614 h 5535789"/>
              <a:gd name="connsiteX234" fmla="*/ 6501374 w 7175498"/>
              <a:gd name="connsiteY234" fmla="*/ 4937883 h 5535789"/>
              <a:gd name="connsiteX235" fmla="*/ 6241337 w 7175498"/>
              <a:gd name="connsiteY235" fmla="*/ 4698989 h 5535789"/>
              <a:gd name="connsiteX236" fmla="*/ 5999136 w 7175498"/>
              <a:gd name="connsiteY236" fmla="*/ 4216577 h 5535789"/>
              <a:gd name="connsiteX237" fmla="*/ 5781154 w 7175498"/>
              <a:gd name="connsiteY237" fmla="*/ 4245641 h 5535789"/>
              <a:gd name="connsiteX238" fmla="*/ 5705191 w 7175498"/>
              <a:gd name="connsiteY238" fmla="*/ 4676530 h 5535789"/>
              <a:gd name="connsiteX239" fmla="*/ 5761338 w 7175498"/>
              <a:gd name="connsiteY239" fmla="*/ 4688640 h 5535789"/>
              <a:gd name="connsiteX240" fmla="*/ 5683393 w 7175498"/>
              <a:gd name="connsiteY240" fmla="*/ 4695246 h 5535789"/>
              <a:gd name="connsiteX241" fmla="*/ 5622182 w 7175498"/>
              <a:gd name="connsiteY241" fmla="*/ 4923351 h 5535789"/>
              <a:gd name="connsiteX242" fmla="*/ 5570219 w 7175498"/>
              <a:gd name="connsiteY242" fmla="*/ 4511837 h 5535789"/>
              <a:gd name="connsiteX243" fmla="*/ 5636274 w 7175498"/>
              <a:gd name="connsiteY243" fmla="*/ 4561377 h 5535789"/>
              <a:gd name="connsiteX244" fmla="*/ 5612934 w 7175498"/>
              <a:gd name="connsiteY244" fmla="*/ 4262154 h 5535789"/>
              <a:gd name="connsiteX245" fmla="*/ 5207577 w 7175498"/>
              <a:gd name="connsiteY245" fmla="*/ 4285933 h 5535789"/>
              <a:gd name="connsiteX246" fmla="*/ 5126327 w 7175498"/>
              <a:gd name="connsiteY246" fmla="*/ 4279989 h 5535789"/>
              <a:gd name="connsiteX247" fmla="*/ 5080089 w 7175498"/>
              <a:gd name="connsiteY247" fmla="*/ 4358152 h 5535789"/>
              <a:gd name="connsiteX248" fmla="*/ 4950621 w 7175498"/>
              <a:gd name="connsiteY248" fmla="*/ 4059370 h 5535789"/>
              <a:gd name="connsiteX249" fmla="*/ 4872456 w 7175498"/>
              <a:gd name="connsiteY249" fmla="*/ 4012912 h 5535789"/>
              <a:gd name="connsiteX250" fmla="*/ 4564199 w 7175498"/>
              <a:gd name="connsiteY250" fmla="*/ 3946858 h 5535789"/>
              <a:gd name="connsiteX251" fmla="*/ 4598328 w 7175498"/>
              <a:gd name="connsiteY251" fmla="*/ 3924840 h 5535789"/>
              <a:gd name="connsiteX252" fmla="*/ 4541961 w 7175498"/>
              <a:gd name="connsiteY252" fmla="*/ 3858787 h 5535789"/>
              <a:gd name="connsiteX253" fmla="*/ 4302621 w 7175498"/>
              <a:gd name="connsiteY253" fmla="*/ 4065755 h 5535789"/>
              <a:gd name="connsiteX254" fmla="*/ 4166328 w 7175498"/>
              <a:gd name="connsiteY254" fmla="*/ 4259952 h 5535789"/>
              <a:gd name="connsiteX255" fmla="*/ 4423942 w 7175498"/>
              <a:gd name="connsiteY255" fmla="*/ 4645485 h 5535789"/>
              <a:gd name="connsiteX256" fmla="*/ 4709080 w 7175498"/>
              <a:gd name="connsiteY256" fmla="*/ 4877994 h 5535789"/>
              <a:gd name="connsiteX257" fmla="*/ 4728456 w 7175498"/>
              <a:gd name="connsiteY257" fmla="*/ 5005918 h 5535789"/>
              <a:gd name="connsiteX258" fmla="*/ 4628493 w 7175498"/>
              <a:gd name="connsiteY258" fmla="*/ 4978175 h 5535789"/>
              <a:gd name="connsiteX259" fmla="*/ 4295796 w 7175498"/>
              <a:gd name="connsiteY259" fmla="*/ 4558735 h 5535789"/>
              <a:gd name="connsiteX260" fmla="*/ 4006475 w 7175498"/>
              <a:gd name="connsiteY260" fmla="*/ 4725410 h 5535789"/>
              <a:gd name="connsiteX261" fmla="*/ 3818879 w 7175498"/>
              <a:gd name="connsiteY261" fmla="*/ 4667063 h 5535789"/>
              <a:gd name="connsiteX262" fmla="*/ 3453374 w 7175498"/>
              <a:gd name="connsiteY262" fmla="*/ 4534956 h 5535789"/>
              <a:gd name="connsiteX263" fmla="*/ 3375870 w 7175498"/>
              <a:gd name="connsiteY263" fmla="*/ 4647687 h 5535789"/>
              <a:gd name="connsiteX264" fmla="*/ 3301228 w 7175498"/>
              <a:gd name="connsiteY264" fmla="*/ 4666622 h 5535789"/>
              <a:gd name="connsiteX265" fmla="*/ 3306952 w 7175498"/>
              <a:gd name="connsiteY265" fmla="*/ 4585597 h 5535789"/>
              <a:gd name="connsiteX266" fmla="*/ 3073118 w 7175498"/>
              <a:gd name="connsiteY266" fmla="*/ 4605413 h 5535789"/>
              <a:gd name="connsiteX267" fmla="*/ 3030402 w 7175498"/>
              <a:gd name="connsiteY267" fmla="*/ 4802032 h 5535789"/>
              <a:gd name="connsiteX268" fmla="*/ 3086549 w 7175498"/>
              <a:gd name="connsiteY268" fmla="*/ 4814362 h 5535789"/>
              <a:gd name="connsiteX269" fmla="*/ 3073118 w 7175498"/>
              <a:gd name="connsiteY269" fmla="*/ 5229179 h 5535789"/>
              <a:gd name="connsiteX270" fmla="*/ 3157448 w 7175498"/>
              <a:gd name="connsiteY270" fmla="*/ 5247454 h 5535789"/>
              <a:gd name="connsiteX271" fmla="*/ 3117154 w 7175498"/>
              <a:gd name="connsiteY271" fmla="*/ 5297655 h 5535789"/>
              <a:gd name="connsiteX272" fmla="*/ 2982622 w 7175498"/>
              <a:gd name="connsiteY272" fmla="*/ 5239087 h 5535789"/>
              <a:gd name="connsiteX273" fmla="*/ 2979099 w 7175498"/>
              <a:gd name="connsiteY273" fmla="*/ 5173033 h 5535789"/>
              <a:gd name="connsiteX274" fmla="*/ 2999576 w 7175498"/>
              <a:gd name="connsiteY274" fmla="*/ 4889223 h 5535789"/>
              <a:gd name="connsiteX275" fmla="*/ 2977558 w 7175498"/>
              <a:gd name="connsiteY275" fmla="*/ 4907938 h 5535789"/>
              <a:gd name="connsiteX276" fmla="*/ 3008604 w 7175498"/>
              <a:gd name="connsiteY276" fmla="*/ 4873590 h 5535789"/>
              <a:gd name="connsiteX277" fmla="*/ 2995613 w 7175498"/>
              <a:gd name="connsiteY277" fmla="*/ 4770549 h 5535789"/>
              <a:gd name="connsiteX278" fmla="*/ 2906219 w 7175498"/>
              <a:gd name="connsiteY278" fmla="*/ 4992489 h 5535789"/>
              <a:gd name="connsiteX279" fmla="*/ 2675466 w 7175498"/>
              <a:gd name="connsiteY279" fmla="*/ 5024855 h 5535789"/>
              <a:gd name="connsiteX280" fmla="*/ 2603687 w 7175498"/>
              <a:gd name="connsiteY280" fmla="*/ 5002837 h 5535789"/>
              <a:gd name="connsiteX281" fmla="*/ 2550402 w 7175498"/>
              <a:gd name="connsiteY281" fmla="*/ 4950214 h 5535789"/>
              <a:gd name="connsiteX282" fmla="*/ 2344751 w 7175498"/>
              <a:gd name="connsiteY282" fmla="*/ 5029038 h 5535789"/>
              <a:gd name="connsiteX283" fmla="*/ 2260421 w 7175498"/>
              <a:gd name="connsiteY283" fmla="*/ 5010763 h 5535789"/>
              <a:gd name="connsiteX284" fmla="*/ 2375797 w 7175498"/>
              <a:gd name="connsiteY284" fmla="*/ 4994690 h 5535789"/>
              <a:gd name="connsiteX285" fmla="*/ 2134916 w 7175498"/>
              <a:gd name="connsiteY285" fmla="*/ 4830437 h 5535789"/>
              <a:gd name="connsiteX286" fmla="*/ 2197228 w 7175498"/>
              <a:gd name="connsiteY286" fmla="*/ 4814584 h 5535789"/>
              <a:gd name="connsiteX287" fmla="*/ 2299834 w 7175498"/>
              <a:gd name="connsiteY287" fmla="*/ 4748531 h 5535789"/>
              <a:gd name="connsiteX288" fmla="*/ 2233779 w 7175498"/>
              <a:gd name="connsiteY288" fmla="*/ 4752054 h 5535789"/>
              <a:gd name="connsiteX289" fmla="*/ 2227393 w 7175498"/>
              <a:gd name="connsiteY289" fmla="*/ 4726953 h 5535789"/>
              <a:gd name="connsiteX290" fmla="*/ 2298072 w 7175498"/>
              <a:gd name="connsiteY290" fmla="*/ 4536499 h 5535789"/>
              <a:gd name="connsiteX291" fmla="*/ 2359944 w 7175498"/>
              <a:gd name="connsiteY291" fmla="*/ 4414520 h 5535789"/>
              <a:gd name="connsiteX292" fmla="*/ 2400457 w 7175498"/>
              <a:gd name="connsiteY292" fmla="*/ 4417382 h 5535789"/>
              <a:gd name="connsiteX293" fmla="*/ 2375357 w 7175498"/>
              <a:gd name="connsiteY293" fmla="*/ 4370704 h 5535789"/>
              <a:gd name="connsiteX294" fmla="*/ 2025706 w 7175498"/>
              <a:gd name="connsiteY294" fmla="*/ 4300687 h 5535789"/>
              <a:gd name="connsiteX295" fmla="*/ 2006990 w 7175498"/>
              <a:gd name="connsiteY295" fmla="*/ 4331953 h 5535789"/>
              <a:gd name="connsiteX296" fmla="*/ 2022403 w 7175498"/>
              <a:gd name="connsiteY296" fmla="*/ 4287917 h 5535789"/>
              <a:gd name="connsiteX297" fmla="*/ 1990697 w 7175498"/>
              <a:gd name="connsiteY297" fmla="*/ 4163296 h 5535789"/>
              <a:gd name="connsiteX298" fmla="*/ 1900201 w 7175498"/>
              <a:gd name="connsiteY298" fmla="*/ 4173204 h 5535789"/>
              <a:gd name="connsiteX299" fmla="*/ 1968678 w 7175498"/>
              <a:gd name="connsiteY299" fmla="*/ 4129168 h 5535789"/>
              <a:gd name="connsiteX300" fmla="*/ 1828862 w 7175498"/>
              <a:gd name="connsiteY300" fmla="*/ 4002565 h 5535789"/>
              <a:gd name="connsiteX301" fmla="*/ 1852201 w 7175498"/>
              <a:gd name="connsiteY301" fmla="*/ 3933209 h 5535789"/>
              <a:gd name="connsiteX302" fmla="*/ 1802440 w 7175498"/>
              <a:gd name="connsiteY302" fmla="*/ 3945979 h 5535789"/>
              <a:gd name="connsiteX303" fmla="*/ 1836349 w 7175498"/>
              <a:gd name="connsiteY303" fmla="*/ 3870898 h 5535789"/>
              <a:gd name="connsiteX304" fmla="*/ 1543064 w 7175498"/>
              <a:gd name="connsiteY304" fmla="*/ 3866055 h 5535789"/>
              <a:gd name="connsiteX305" fmla="*/ 1515321 w 7175498"/>
              <a:gd name="connsiteY305" fmla="*/ 3912953 h 5535789"/>
              <a:gd name="connsiteX306" fmla="*/ 1518183 w 7175498"/>
              <a:gd name="connsiteY306" fmla="*/ 3872440 h 5535789"/>
              <a:gd name="connsiteX307" fmla="*/ 1209927 w 7175498"/>
              <a:gd name="connsiteY307" fmla="*/ 4017317 h 5535789"/>
              <a:gd name="connsiteX308" fmla="*/ 783211 w 7175498"/>
              <a:gd name="connsiteY308" fmla="*/ 4166158 h 5535789"/>
              <a:gd name="connsiteX309" fmla="*/ 1184385 w 7175498"/>
              <a:gd name="connsiteY309" fmla="*/ 3917797 h 5535789"/>
              <a:gd name="connsiteX310" fmla="*/ 1131761 w 7175498"/>
              <a:gd name="connsiteY310" fmla="*/ 3971080 h 5535789"/>
              <a:gd name="connsiteX311" fmla="*/ 1462037 w 7175498"/>
              <a:gd name="connsiteY311" fmla="*/ 3807267 h 5535789"/>
              <a:gd name="connsiteX312" fmla="*/ 1748274 w 7175498"/>
              <a:gd name="connsiteY312" fmla="*/ 3681104 h 5535789"/>
              <a:gd name="connsiteX313" fmla="*/ 1560899 w 7175498"/>
              <a:gd name="connsiteY313" fmla="*/ 3622757 h 5535789"/>
              <a:gd name="connsiteX314" fmla="*/ 1472825 w 7175498"/>
              <a:gd name="connsiteY314" fmla="*/ 3485806 h 5535789"/>
              <a:gd name="connsiteX315" fmla="*/ 1494844 w 7175498"/>
              <a:gd name="connsiteY315" fmla="*/ 3467091 h 5535789"/>
              <a:gd name="connsiteX316" fmla="*/ 1765890 w 7175498"/>
              <a:gd name="connsiteY316" fmla="*/ 3384744 h 5535789"/>
              <a:gd name="connsiteX317" fmla="*/ 1691027 w 7175498"/>
              <a:gd name="connsiteY317" fmla="*/ 3403679 h 5535789"/>
              <a:gd name="connsiteX318" fmla="*/ 1768752 w 7175498"/>
              <a:gd name="connsiteY318" fmla="*/ 3344231 h 5535789"/>
              <a:gd name="connsiteX319" fmla="*/ 1431211 w 7175498"/>
              <a:gd name="connsiteY319" fmla="*/ 3217849 h 5535789"/>
              <a:gd name="connsiteX320" fmla="*/ 1356569 w 7175498"/>
              <a:gd name="connsiteY320" fmla="*/ 3237004 h 5535789"/>
              <a:gd name="connsiteX321" fmla="*/ 1390697 w 7175498"/>
              <a:gd name="connsiteY321" fmla="*/ 3214986 h 5535789"/>
              <a:gd name="connsiteX322" fmla="*/ 1240972 w 7175498"/>
              <a:gd name="connsiteY322" fmla="*/ 3200014 h 5535789"/>
              <a:gd name="connsiteX323" fmla="*/ 1105780 w 7175498"/>
              <a:gd name="connsiteY323" fmla="*/ 2982257 h 5535789"/>
              <a:gd name="connsiteX324" fmla="*/ 728386 w 7175498"/>
              <a:gd name="connsiteY324" fmla="*/ 3012202 h 5535789"/>
              <a:gd name="connsiteX325" fmla="*/ 475615 w 7175498"/>
              <a:gd name="connsiteY325" fmla="*/ 2957377 h 5535789"/>
              <a:gd name="connsiteX326" fmla="*/ 856093 w 7175498"/>
              <a:gd name="connsiteY326" fmla="*/ 2939983 h 5535789"/>
              <a:gd name="connsiteX327" fmla="*/ 1261449 w 7175498"/>
              <a:gd name="connsiteY327" fmla="*/ 2916204 h 5535789"/>
              <a:gd name="connsiteX328" fmla="*/ 1192972 w 7175498"/>
              <a:gd name="connsiteY328" fmla="*/ 2960240 h 5535789"/>
              <a:gd name="connsiteX329" fmla="*/ 1218073 w 7175498"/>
              <a:gd name="connsiteY329" fmla="*/ 3006917 h 5535789"/>
              <a:gd name="connsiteX330" fmla="*/ 1740128 w 7175498"/>
              <a:gd name="connsiteY330" fmla="*/ 3232160 h 5535789"/>
              <a:gd name="connsiteX331" fmla="*/ 1627174 w 7175498"/>
              <a:gd name="connsiteY331" fmla="*/ 3101814 h 5535789"/>
              <a:gd name="connsiteX332" fmla="*/ 1671211 w 7175498"/>
              <a:gd name="connsiteY332" fmla="*/ 3064164 h 5535789"/>
              <a:gd name="connsiteX333" fmla="*/ 1573890 w 7175498"/>
              <a:gd name="connsiteY333" fmla="*/ 2942845 h 5535789"/>
              <a:gd name="connsiteX334" fmla="*/ 1611101 w 7175498"/>
              <a:gd name="connsiteY334" fmla="*/ 2880315 h 5535789"/>
              <a:gd name="connsiteX335" fmla="*/ 1554734 w 7175498"/>
              <a:gd name="connsiteY335" fmla="*/ 2868205 h 5535789"/>
              <a:gd name="connsiteX336" fmla="*/ 1629596 w 7175498"/>
              <a:gd name="connsiteY336" fmla="*/ 2849049 h 5535789"/>
              <a:gd name="connsiteX337" fmla="*/ 1682440 w 7175498"/>
              <a:gd name="connsiteY337" fmla="*/ 2795766 h 5535789"/>
              <a:gd name="connsiteX338" fmla="*/ 1678697 w 7175498"/>
              <a:gd name="connsiteY338" fmla="*/ 2677310 h 5535789"/>
              <a:gd name="connsiteX339" fmla="*/ 1824899 w 7175498"/>
              <a:gd name="connsiteY339" fmla="*/ 2573606 h 5535789"/>
              <a:gd name="connsiteX340" fmla="*/ 1979027 w 7175498"/>
              <a:gd name="connsiteY340" fmla="*/ 2295300 h 5535789"/>
              <a:gd name="connsiteX341" fmla="*/ 2025706 w 7175498"/>
              <a:gd name="connsiteY341" fmla="*/ 2269980 h 5535789"/>
              <a:gd name="connsiteX342" fmla="*/ 1981670 w 7175498"/>
              <a:gd name="connsiteY342" fmla="*/ 2254567 h 5535789"/>
              <a:gd name="connsiteX343" fmla="*/ 2311944 w 7175498"/>
              <a:gd name="connsiteY343" fmla="*/ 1984848 h 5535789"/>
              <a:gd name="connsiteX344" fmla="*/ 2289925 w 7175498"/>
              <a:gd name="connsiteY344" fmla="*/ 2003563 h 5535789"/>
              <a:gd name="connsiteX345" fmla="*/ 2075027 w 7175498"/>
              <a:gd name="connsiteY345" fmla="*/ 1727900 h 5535789"/>
              <a:gd name="connsiteX346" fmla="*/ 2078109 w 7175498"/>
              <a:gd name="connsiteY346" fmla="*/ 1740450 h 5535789"/>
              <a:gd name="connsiteX347" fmla="*/ 1956348 w 7175498"/>
              <a:gd name="connsiteY347" fmla="*/ 1731643 h 5535789"/>
              <a:gd name="connsiteX348" fmla="*/ 1485816 w 7175498"/>
              <a:gd name="connsiteY348" fmla="*/ 1812008 h 5535789"/>
              <a:gd name="connsiteX349" fmla="*/ 1871577 w 7175498"/>
              <a:gd name="connsiteY349" fmla="*/ 1607244 h 5535789"/>
              <a:gd name="connsiteX350" fmla="*/ 2013816 w 7175498"/>
              <a:gd name="connsiteY350" fmla="*/ 1545374 h 5535789"/>
              <a:gd name="connsiteX351" fmla="*/ 2060935 w 7175498"/>
              <a:gd name="connsiteY351" fmla="*/ 1573117 h 5535789"/>
              <a:gd name="connsiteX352" fmla="*/ 2050367 w 7175498"/>
              <a:gd name="connsiteY352" fmla="*/ 1553741 h 5535789"/>
              <a:gd name="connsiteX353" fmla="*/ 2167063 w 7175498"/>
              <a:gd name="connsiteY353" fmla="*/ 1625739 h 5535789"/>
              <a:gd name="connsiteX354" fmla="*/ 2251173 w 7175498"/>
              <a:gd name="connsiteY354" fmla="*/ 1590951 h 5535789"/>
              <a:gd name="connsiteX355" fmla="*/ 2201632 w 7175498"/>
              <a:gd name="connsiteY355" fmla="*/ 1657005 h 5535789"/>
              <a:gd name="connsiteX356" fmla="*/ 2396054 w 7175498"/>
              <a:gd name="connsiteY356" fmla="*/ 1846136 h 5535789"/>
              <a:gd name="connsiteX357" fmla="*/ 2370953 w 7175498"/>
              <a:gd name="connsiteY357" fmla="*/ 1852521 h 5535789"/>
              <a:gd name="connsiteX358" fmla="*/ 2507907 w 7175498"/>
              <a:gd name="connsiteY358" fmla="*/ 1764449 h 5535789"/>
              <a:gd name="connsiteX359" fmla="*/ 2409265 w 7175498"/>
              <a:gd name="connsiteY359" fmla="*/ 1378038 h 5535789"/>
              <a:gd name="connsiteX360" fmla="*/ 2392531 w 7175498"/>
              <a:gd name="connsiteY360" fmla="*/ 1156758 h 5535789"/>
              <a:gd name="connsiteX361" fmla="*/ 2477081 w 7175498"/>
              <a:gd name="connsiteY361" fmla="*/ 1228096 h 5535789"/>
              <a:gd name="connsiteX362" fmla="*/ 2545778 w 7175498"/>
              <a:gd name="connsiteY362" fmla="*/ 1237123 h 5535789"/>
              <a:gd name="connsiteX363" fmla="*/ 2492714 w 7175498"/>
              <a:gd name="connsiteY363" fmla="*/ 1237123 h 5535789"/>
              <a:gd name="connsiteX364" fmla="*/ 2530806 w 7175498"/>
              <a:gd name="connsiteY364" fmla="*/ 1333562 h 5535789"/>
              <a:gd name="connsiteX365" fmla="*/ 2497118 w 7175498"/>
              <a:gd name="connsiteY365" fmla="*/ 1461706 h 5535789"/>
              <a:gd name="connsiteX366" fmla="*/ 2778732 w 7175498"/>
              <a:gd name="connsiteY366" fmla="*/ 1681885 h 5535789"/>
              <a:gd name="connsiteX367" fmla="*/ 2793485 w 7175498"/>
              <a:gd name="connsiteY367" fmla="*/ 1478880 h 5535789"/>
              <a:gd name="connsiteX368" fmla="*/ 2846989 w 7175498"/>
              <a:gd name="connsiteY368" fmla="*/ 1584786 h 5535789"/>
              <a:gd name="connsiteX369" fmla="*/ 3088090 w 7175498"/>
              <a:gd name="connsiteY369" fmla="*/ 1801880 h 5535789"/>
              <a:gd name="connsiteX370" fmla="*/ 3333595 w 7175498"/>
              <a:gd name="connsiteY370" fmla="*/ 1566951 h 5535789"/>
              <a:gd name="connsiteX371" fmla="*/ 3765594 w 7175498"/>
              <a:gd name="connsiteY371" fmla="*/ 1230958 h 5535789"/>
              <a:gd name="connsiteX372" fmla="*/ 4260346 w 7175498"/>
              <a:gd name="connsiteY372" fmla="*/ 985239 h 5535789"/>
              <a:gd name="connsiteX373" fmla="*/ 4360530 w 7175498"/>
              <a:gd name="connsiteY373" fmla="*/ 1065824 h 5535789"/>
              <a:gd name="connsiteX374" fmla="*/ 4432089 w 7175498"/>
              <a:gd name="connsiteY374" fmla="*/ 1034339 h 5535789"/>
              <a:gd name="connsiteX375" fmla="*/ 4529410 w 7175498"/>
              <a:gd name="connsiteY375" fmla="*/ 531671 h 5535789"/>
              <a:gd name="connsiteX376" fmla="*/ 4585337 w 7175498"/>
              <a:gd name="connsiteY376" fmla="*/ 490938 h 5535789"/>
              <a:gd name="connsiteX377" fmla="*/ 2036501 w 7175498"/>
              <a:gd name="connsiteY377" fmla="*/ 330689 h 5535789"/>
              <a:gd name="connsiteX378" fmla="*/ 2090418 w 7175498"/>
              <a:gd name="connsiteY378" fmla="*/ 489437 h 5535789"/>
              <a:gd name="connsiteX379" fmla="*/ 2036501 w 7175498"/>
              <a:gd name="connsiteY379" fmla="*/ 330689 h 5535789"/>
              <a:gd name="connsiteX380" fmla="*/ 3254386 w 7175498"/>
              <a:gd name="connsiteY380" fmla="*/ 6783 h 5535789"/>
              <a:gd name="connsiteX381" fmla="*/ 3421716 w 7175498"/>
              <a:gd name="connsiteY381" fmla="*/ 455147 h 5535789"/>
              <a:gd name="connsiteX382" fmla="*/ 3188335 w 7175498"/>
              <a:gd name="connsiteY382" fmla="*/ 10086 h 5535789"/>
              <a:gd name="connsiteX383" fmla="*/ 3254386 w 7175498"/>
              <a:gd name="connsiteY383" fmla="*/ 6783 h 5535789"/>
              <a:gd name="connsiteX384" fmla="*/ 4231305 w 7175498"/>
              <a:gd name="connsiteY384" fmla="*/ 613 h 5535789"/>
              <a:gd name="connsiteX385" fmla="*/ 4222050 w 7175498"/>
              <a:gd name="connsiteY385" fmla="*/ 104627 h 5535789"/>
              <a:gd name="connsiteX386" fmla="*/ 4209052 w 7175498"/>
              <a:gd name="connsiteY386" fmla="*/ 1723 h 5535789"/>
              <a:gd name="connsiteX387" fmla="*/ 4231305 w 7175498"/>
              <a:gd name="connsiteY387" fmla="*/ 613 h 553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</a:cxnLst>
            <a:rect l="l" t="t" r="r" b="b"/>
            <a:pathLst>
              <a:path w="7175498" h="5535789">
                <a:moveTo>
                  <a:pt x="2634451" y="5207403"/>
                </a:moveTo>
                <a:cubicBezTo>
                  <a:pt x="2649375" y="5206522"/>
                  <a:pt x="2666031" y="5210044"/>
                  <a:pt x="2670759" y="5212686"/>
                </a:cubicBezTo>
                <a:cubicBezTo>
                  <a:pt x="2672078" y="5258920"/>
                  <a:pt x="2630520" y="5238225"/>
                  <a:pt x="2608532" y="5228538"/>
                </a:cubicBezTo>
                <a:cubicBezTo>
                  <a:pt x="2606334" y="5213567"/>
                  <a:pt x="2619526" y="5208283"/>
                  <a:pt x="2634451" y="5207403"/>
                </a:cubicBezTo>
                <a:close/>
                <a:moveTo>
                  <a:pt x="3220328" y="5171457"/>
                </a:moveTo>
                <a:cubicBezTo>
                  <a:pt x="3226633" y="5170081"/>
                  <a:pt x="3234369" y="5169779"/>
                  <a:pt x="3244849" y="5171815"/>
                </a:cubicBezTo>
                <a:cubicBezTo>
                  <a:pt x="3241098" y="5204168"/>
                  <a:pt x="3180644" y="5218915"/>
                  <a:pt x="3166745" y="5178638"/>
                </a:cubicBezTo>
                <a:cubicBezTo>
                  <a:pt x="3195372" y="5189367"/>
                  <a:pt x="3201412" y="5175584"/>
                  <a:pt x="3220328" y="5171457"/>
                </a:cubicBezTo>
                <a:close/>
                <a:moveTo>
                  <a:pt x="2190080" y="5149066"/>
                </a:moveTo>
                <a:cubicBezTo>
                  <a:pt x="2229483" y="5159584"/>
                  <a:pt x="2159702" y="5193108"/>
                  <a:pt x="2153098" y="5211295"/>
                </a:cubicBezTo>
                <a:cubicBezTo>
                  <a:pt x="2113915" y="5200777"/>
                  <a:pt x="2183696" y="5167253"/>
                  <a:pt x="2190080" y="5149066"/>
                </a:cubicBezTo>
                <a:close/>
                <a:moveTo>
                  <a:pt x="2932428" y="5145891"/>
                </a:moveTo>
                <a:cubicBezTo>
                  <a:pt x="2921537" y="5164489"/>
                  <a:pt x="2907947" y="5181365"/>
                  <a:pt x="2892102" y="5195966"/>
                </a:cubicBezTo>
                <a:cubicBezTo>
                  <a:pt x="2860370" y="5213835"/>
                  <a:pt x="2860811" y="5177657"/>
                  <a:pt x="2835910" y="5183834"/>
                </a:cubicBezTo>
                <a:cubicBezTo>
                  <a:pt x="2835910" y="5163098"/>
                  <a:pt x="2860811" y="5189128"/>
                  <a:pt x="2857946" y="5164862"/>
                </a:cubicBezTo>
                <a:cubicBezTo>
                  <a:pt x="2872710" y="5163759"/>
                  <a:pt x="2868083" y="5175672"/>
                  <a:pt x="2861031" y="5177436"/>
                </a:cubicBezTo>
                <a:cubicBezTo>
                  <a:pt x="2874914" y="5201702"/>
                  <a:pt x="2903561" y="5147435"/>
                  <a:pt x="2932428" y="5145891"/>
                </a:cubicBezTo>
                <a:close/>
                <a:moveTo>
                  <a:pt x="2330725" y="5113378"/>
                </a:moveTo>
                <a:cubicBezTo>
                  <a:pt x="2432063" y="5107316"/>
                  <a:pt x="2497414" y="5161883"/>
                  <a:pt x="2582569" y="5182371"/>
                </a:cubicBezTo>
                <a:cubicBezTo>
                  <a:pt x="2595111" y="5316978"/>
                  <a:pt x="2604133" y="5448059"/>
                  <a:pt x="2518758" y="5504237"/>
                </a:cubicBezTo>
                <a:cubicBezTo>
                  <a:pt x="2362971" y="5606899"/>
                  <a:pt x="2203663" y="5442992"/>
                  <a:pt x="2186940" y="5243616"/>
                </a:cubicBezTo>
                <a:cubicBezTo>
                  <a:pt x="2207403" y="5238329"/>
                  <a:pt x="2208944" y="5203520"/>
                  <a:pt x="2252951" y="5187218"/>
                </a:cubicBezTo>
                <a:cubicBezTo>
                  <a:pt x="2258012" y="5143157"/>
                  <a:pt x="2210264" y="5187218"/>
                  <a:pt x="2215325" y="5143157"/>
                </a:cubicBezTo>
                <a:cubicBezTo>
                  <a:pt x="2259168" y="5124155"/>
                  <a:pt x="2296945" y="5115398"/>
                  <a:pt x="2330725" y="5113378"/>
                </a:cubicBezTo>
                <a:close/>
                <a:moveTo>
                  <a:pt x="2230118" y="5045561"/>
                </a:moveTo>
                <a:cubicBezTo>
                  <a:pt x="2220200" y="5085942"/>
                  <a:pt x="2171493" y="5102932"/>
                  <a:pt x="2146367" y="5133825"/>
                </a:cubicBezTo>
                <a:cubicBezTo>
                  <a:pt x="2139315" y="5111759"/>
                  <a:pt x="2155183" y="5102712"/>
                  <a:pt x="2146367" y="5080646"/>
                </a:cubicBezTo>
                <a:cubicBezTo>
                  <a:pt x="2204552" y="5080867"/>
                  <a:pt x="2187361" y="5070275"/>
                  <a:pt x="2230118" y="5045561"/>
                </a:cubicBezTo>
                <a:close/>
                <a:moveTo>
                  <a:pt x="1576182" y="5042550"/>
                </a:moveTo>
                <a:cubicBezTo>
                  <a:pt x="1580969" y="5042519"/>
                  <a:pt x="1586624" y="5044159"/>
                  <a:pt x="1594071" y="5048348"/>
                </a:cubicBezTo>
                <a:cubicBezTo>
                  <a:pt x="1598294" y="5061618"/>
                  <a:pt x="1596631" y="5076061"/>
                  <a:pt x="1589505" y="5088028"/>
                </a:cubicBezTo>
                <a:cubicBezTo>
                  <a:pt x="1582377" y="5099994"/>
                  <a:pt x="1570467" y="5108343"/>
                  <a:pt x="1556777" y="5110965"/>
                </a:cubicBezTo>
                <a:cubicBezTo>
                  <a:pt x="1542817" y="5099090"/>
                  <a:pt x="1533838" y="5082406"/>
                  <a:pt x="1531620" y="5064222"/>
                </a:cubicBezTo>
                <a:cubicBezTo>
                  <a:pt x="1555288" y="5057773"/>
                  <a:pt x="1561825" y="5042643"/>
                  <a:pt x="1576182" y="5042550"/>
                </a:cubicBezTo>
                <a:close/>
                <a:moveTo>
                  <a:pt x="2104390" y="4918985"/>
                </a:moveTo>
                <a:cubicBezTo>
                  <a:pt x="2143315" y="4918765"/>
                  <a:pt x="2160688" y="4954430"/>
                  <a:pt x="2185758" y="4977766"/>
                </a:cubicBezTo>
                <a:cubicBezTo>
                  <a:pt x="2202032" y="4968740"/>
                  <a:pt x="2188617" y="4943862"/>
                  <a:pt x="2185758" y="4924709"/>
                </a:cubicBezTo>
                <a:cubicBezTo>
                  <a:pt x="2202032" y="4913481"/>
                  <a:pt x="2228642" y="4965437"/>
                  <a:pt x="2226443" y="4927571"/>
                </a:cubicBezTo>
                <a:cubicBezTo>
                  <a:pt x="2251073" y="4929552"/>
                  <a:pt x="2218086" y="4985251"/>
                  <a:pt x="2188837" y="4990315"/>
                </a:cubicBezTo>
                <a:cubicBezTo>
                  <a:pt x="2167725" y="4954650"/>
                  <a:pt x="2114286" y="4973583"/>
                  <a:pt x="2104390" y="4918985"/>
                </a:cubicBezTo>
                <a:close/>
                <a:moveTo>
                  <a:pt x="2041639" y="4884879"/>
                </a:moveTo>
                <a:cubicBezTo>
                  <a:pt x="2045028" y="4884080"/>
                  <a:pt x="2047931" y="4884151"/>
                  <a:pt x="2050574" y="4885874"/>
                </a:cubicBezTo>
                <a:cubicBezTo>
                  <a:pt x="2054098" y="4888171"/>
                  <a:pt x="2057158" y="4893407"/>
                  <a:pt x="2060287" y="4903437"/>
                </a:cubicBezTo>
                <a:cubicBezTo>
                  <a:pt x="2038548" y="4910491"/>
                  <a:pt x="2029545" y="4894619"/>
                  <a:pt x="2007586" y="4903437"/>
                </a:cubicBezTo>
                <a:cubicBezTo>
                  <a:pt x="2032180" y="4948187"/>
                  <a:pt x="2063581" y="4913798"/>
                  <a:pt x="2091688" y="4921734"/>
                </a:cubicBezTo>
                <a:cubicBezTo>
                  <a:pt x="2083124" y="4964280"/>
                  <a:pt x="2035255" y="4925261"/>
                  <a:pt x="2004512" y="4944219"/>
                </a:cubicBezTo>
                <a:lnTo>
                  <a:pt x="1991995" y="4894399"/>
                </a:lnTo>
                <a:cubicBezTo>
                  <a:pt x="2016946" y="4897498"/>
                  <a:pt x="2031475" y="4887276"/>
                  <a:pt x="2041639" y="4884879"/>
                </a:cubicBezTo>
                <a:close/>
                <a:moveTo>
                  <a:pt x="2122397" y="4834631"/>
                </a:moveTo>
                <a:cubicBezTo>
                  <a:pt x="2133598" y="4862680"/>
                  <a:pt x="2090110" y="4857821"/>
                  <a:pt x="2094723" y="4881895"/>
                </a:cubicBezTo>
                <a:cubicBezTo>
                  <a:pt x="2080007" y="4883000"/>
                  <a:pt x="2084620" y="4871073"/>
                  <a:pt x="2091428" y="4869306"/>
                </a:cubicBezTo>
                <a:cubicBezTo>
                  <a:pt x="2080498" y="4860694"/>
                  <a:pt x="2072763" y="4848637"/>
                  <a:pt x="2069465" y="4835072"/>
                </a:cubicBezTo>
                <a:cubicBezTo>
                  <a:pt x="2082204" y="4832201"/>
                  <a:pt x="2083521" y="4847882"/>
                  <a:pt x="2088353" y="4856717"/>
                </a:cubicBezTo>
                <a:cubicBezTo>
                  <a:pt x="2096871" y="4845674"/>
                  <a:pt x="2108880" y="4837883"/>
                  <a:pt x="2122397" y="4834631"/>
                </a:cubicBezTo>
                <a:close/>
                <a:moveTo>
                  <a:pt x="2328237" y="4649010"/>
                </a:moveTo>
                <a:cubicBezTo>
                  <a:pt x="2328237" y="4664642"/>
                  <a:pt x="2270329" y="4697229"/>
                  <a:pt x="2316127" y="4705155"/>
                </a:cubicBezTo>
                <a:cubicBezTo>
                  <a:pt x="2319650" y="4691725"/>
                  <a:pt x="2361485" y="4649670"/>
                  <a:pt x="2328237" y="4649010"/>
                </a:cubicBezTo>
                <a:close/>
                <a:moveTo>
                  <a:pt x="2455063" y="4417162"/>
                </a:moveTo>
                <a:lnTo>
                  <a:pt x="2405301" y="4429932"/>
                </a:lnTo>
                <a:cubicBezTo>
                  <a:pt x="2407283" y="4487399"/>
                  <a:pt x="2389448" y="4533196"/>
                  <a:pt x="2377999" y="4582736"/>
                </a:cubicBezTo>
                <a:cubicBezTo>
                  <a:pt x="2400678" y="4580754"/>
                  <a:pt x="2411687" y="4597488"/>
                  <a:pt x="2415430" y="4626772"/>
                </a:cubicBezTo>
                <a:cubicBezTo>
                  <a:pt x="2583870" y="4607616"/>
                  <a:pt x="2555246" y="4464060"/>
                  <a:pt x="2455063" y="4417162"/>
                </a:cubicBezTo>
                <a:close/>
                <a:moveTo>
                  <a:pt x="6924675" y="4405801"/>
                </a:moveTo>
                <a:cubicBezTo>
                  <a:pt x="6962111" y="4402941"/>
                  <a:pt x="6959689" y="4466300"/>
                  <a:pt x="7012760" y="4436600"/>
                </a:cubicBezTo>
                <a:cubicBezTo>
                  <a:pt x="7005053" y="4512278"/>
                  <a:pt x="7073980" y="4523938"/>
                  <a:pt x="7131676" y="4538898"/>
                </a:cubicBezTo>
                <a:cubicBezTo>
                  <a:pt x="7138723" y="4605776"/>
                  <a:pt x="7134098" y="4608856"/>
                  <a:pt x="7175498" y="4660115"/>
                </a:cubicBezTo>
                <a:cubicBezTo>
                  <a:pt x="7054381" y="4638335"/>
                  <a:pt x="7012760" y="4483459"/>
                  <a:pt x="6924675" y="4405801"/>
                </a:cubicBezTo>
                <a:close/>
                <a:moveTo>
                  <a:pt x="6888433" y="4294058"/>
                </a:moveTo>
                <a:cubicBezTo>
                  <a:pt x="6927522" y="4295499"/>
                  <a:pt x="6961685" y="4397662"/>
                  <a:pt x="7005953" y="4411717"/>
                </a:cubicBezTo>
                <a:cubicBezTo>
                  <a:pt x="6959981" y="4425800"/>
                  <a:pt x="6898611" y="4333823"/>
                  <a:pt x="6871335" y="4300157"/>
                </a:cubicBezTo>
                <a:cubicBezTo>
                  <a:pt x="6877164" y="4295702"/>
                  <a:pt x="6882849" y="4293852"/>
                  <a:pt x="6888433" y="4294058"/>
                </a:cubicBezTo>
                <a:close/>
                <a:moveTo>
                  <a:pt x="1924270" y="4224594"/>
                </a:moveTo>
                <a:cubicBezTo>
                  <a:pt x="1929431" y="4223936"/>
                  <a:pt x="1935631" y="4225522"/>
                  <a:pt x="1942544" y="4229883"/>
                </a:cubicBezTo>
                <a:cubicBezTo>
                  <a:pt x="1945177" y="4242246"/>
                  <a:pt x="1929596" y="4243350"/>
                  <a:pt x="1920816" y="4248870"/>
                </a:cubicBezTo>
                <a:cubicBezTo>
                  <a:pt x="1938374" y="4284195"/>
                  <a:pt x="1944299" y="4229883"/>
                  <a:pt x="1970416" y="4236065"/>
                </a:cubicBezTo>
                <a:cubicBezTo>
                  <a:pt x="1993898" y="4274701"/>
                  <a:pt x="1936618" y="4265428"/>
                  <a:pt x="1914672" y="4276909"/>
                </a:cubicBezTo>
                <a:cubicBezTo>
                  <a:pt x="1902656" y="4248759"/>
                  <a:pt x="1908788" y="4226571"/>
                  <a:pt x="1924270" y="4224594"/>
                </a:cubicBezTo>
                <a:close/>
                <a:moveTo>
                  <a:pt x="6702425" y="4104491"/>
                </a:moveTo>
                <a:cubicBezTo>
                  <a:pt x="6772775" y="4134687"/>
                  <a:pt x="6818866" y="4205877"/>
                  <a:pt x="6865618" y="4275305"/>
                </a:cubicBezTo>
                <a:cubicBezTo>
                  <a:pt x="6788861" y="4244932"/>
                  <a:pt x="6729238" y="4182525"/>
                  <a:pt x="6702425" y="4104491"/>
                </a:cubicBezTo>
                <a:close/>
                <a:moveTo>
                  <a:pt x="1801546" y="4058188"/>
                </a:moveTo>
                <a:cubicBezTo>
                  <a:pt x="1814274" y="4056105"/>
                  <a:pt x="1842133" y="4077492"/>
                  <a:pt x="1842133" y="4096889"/>
                </a:cubicBezTo>
                <a:lnTo>
                  <a:pt x="1805097" y="4106395"/>
                </a:lnTo>
                <a:cubicBezTo>
                  <a:pt x="1801590" y="4094237"/>
                  <a:pt x="1817150" y="4092910"/>
                  <a:pt x="1826574" y="4087605"/>
                </a:cubicBezTo>
                <a:cubicBezTo>
                  <a:pt x="1817370" y="4077879"/>
                  <a:pt x="1810138" y="4067931"/>
                  <a:pt x="1795454" y="4069037"/>
                </a:cubicBezTo>
                <a:cubicBezTo>
                  <a:pt x="1794742" y="4062184"/>
                  <a:pt x="1797303" y="4058882"/>
                  <a:pt x="1801546" y="4058188"/>
                </a:cubicBezTo>
                <a:close/>
                <a:moveTo>
                  <a:pt x="1754338" y="3991122"/>
                </a:moveTo>
                <a:cubicBezTo>
                  <a:pt x="1772242" y="3994840"/>
                  <a:pt x="1788685" y="4008333"/>
                  <a:pt x="1786037" y="4031465"/>
                </a:cubicBezTo>
                <a:cubicBezTo>
                  <a:pt x="1763083" y="4021992"/>
                  <a:pt x="1749620" y="3997098"/>
                  <a:pt x="1713866" y="4009435"/>
                </a:cubicBezTo>
                <a:cubicBezTo>
                  <a:pt x="1717065" y="3993463"/>
                  <a:pt x="1736433" y="3987405"/>
                  <a:pt x="1754338" y="3991122"/>
                </a:cubicBezTo>
                <a:close/>
                <a:moveTo>
                  <a:pt x="1820549" y="3988369"/>
                </a:moveTo>
                <a:cubicBezTo>
                  <a:pt x="1822315" y="3987547"/>
                  <a:pt x="1823376" y="3987526"/>
                  <a:pt x="1823653" y="3989298"/>
                </a:cubicBezTo>
                <a:lnTo>
                  <a:pt x="1822120" y="4000503"/>
                </a:lnTo>
                <a:lnTo>
                  <a:pt x="1822159" y="4000351"/>
                </a:lnTo>
                <a:lnTo>
                  <a:pt x="1830704" y="4003462"/>
                </a:lnTo>
                <a:cubicBezTo>
                  <a:pt x="1827345" y="4005796"/>
                  <a:pt x="1823722" y="4007735"/>
                  <a:pt x="1819911" y="4009239"/>
                </a:cubicBezTo>
                <a:lnTo>
                  <a:pt x="1822003" y="4000969"/>
                </a:lnTo>
                <a:lnTo>
                  <a:pt x="1802131" y="3994969"/>
                </a:lnTo>
                <a:cubicBezTo>
                  <a:pt x="1810669" y="3994858"/>
                  <a:pt x="1817019" y="3990012"/>
                  <a:pt x="1820549" y="3988369"/>
                </a:cubicBezTo>
                <a:close/>
                <a:moveTo>
                  <a:pt x="1760428" y="3931726"/>
                </a:moveTo>
                <a:cubicBezTo>
                  <a:pt x="1775935" y="3926631"/>
                  <a:pt x="1802364" y="3949322"/>
                  <a:pt x="1782117" y="3965824"/>
                </a:cubicBezTo>
                <a:lnTo>
                  <a:pt x="1807122" y="3959663"/>
                </a:lnTo>
                <a:cubicBezTo>
                  <a:pt x="1799155" y="4005430"/>
                  <a:pt x="1766406" y="3947341"/>
                  <a:pt x="1750696" y="3947341"/>
                </a:cubicBezTo>
                <a:cubicBezTo>
                  <a:pt x="1751304" y="3938210"/>
                  <a:pt x="1755259" y="3933424"/>
                  <a:pt x="1760428" y="3931726"/>
                </a:cubicBezTo>
                <a:close/>
                <a:moveTo>
                  <a:pt x="1767885" y="3764418"/>
                </a:moveTo>
                <a:cubicBezTo>
                  <a:pt x="1715578" y="3756502"/>
                  <a:pt x="1632679" y="3818716"/>
                  <a:pt x="1616164" y="3835230"/>
                </a:cubicBezTo>
                <a:cubicBezTo>
                  <a:pt x="1680211" y="3827203"/>
                  <a:pt x="1743731" y="3815439"/>
                  <a:pt x="1806403" y="3800001"/>
                </a:cubicBezTo>
                <a:cubicBezTo>
                  <a:pt x="1799357" y="3777488"/>
                  <a:pt x="1785321" y="3767057"/>
                  <a:pt x="1767885" y="3764418"/>
                </a:cubicBezTo>
                <a:close/>
                <a:moveTo>
                  <a:pt x="1475600" y="2771397"/>
                </a:moveTo>
                <a:cubicBezTo>
                  <a:pt x="1497469" y="2772048"/>
                  <a:pt x="1524090" y="2815048"/>
                  <a:pt x="1552574" y="2803647"/>
                </a:cubicBezTo>
                <a:cubicBezTo>
                  <a:pt x="1534026" y="2845284"/>
                  <a:pt x="1491190" y="2777211"/>
                  <a:pt x="1455420" y="2788446"/>
                </a:cubicBezTo>
                <a:cubicBezTo>
                  <a:pt x="1461548" y="2775669"/>
                  <a:pt x="1468310" y="2771180"/>
                  <a:pt x="1475600" y="2771397"/>
                </a:cubicBezTo>
                <a:close/>
                <a:moveTo>
                  <a:pt x="1409544" y="2348482"/>
                </a:moveTo>
                <a:cubicBezTo>
                  <a:pt x="1466213" y="2343636"/>
                  <a:pt x="1417703" y="2424914"/>
                  <a:pt x="1381760" y="2395399"/>
                </a:cubicBezTo>
                <a:cubicBezTo>
                  <a:pt x="1382642" y="2375795"/>
                  <a:pt x="1392565" y="2394738"/>
                  <a:pt x="1406677" y="2389011"/>
                </a:cubicBezTo>
                <a:cubicBezTo>
                  <a:pt x="1420789" y="2383284"/>
                  <a:pt x="1411308" y="2363680"/>
                  <a:pt x="1409544" y="2348482"/>
                </a:cubicBezTo>
                <a:close/>
                <a:moveTo>
                  <a:pt x="1755748" y="2251884"/>
                </a:moveTo>
                <a:cubicBezTo>
                  <a:pt x="1817671" y="2248323"/>
                  <a:pt x="1881884" y="2301949"/>
                  <a:pt x="1908808" y="2380716"/>
                </a:cubicBezTo>
                <a:cubicBezTo>
                  <a:pt x="1843838" y="2582394"/>
                  <a:pt x="1598930" y="2396568"/>
                  <a:pt x="1696056" y="2275694"/>
                </a:cubicBezTo>
                <a:cubicBezTo>
                  <a:pt x="1714722" y="2260612"/>
                  <a:pt x="1735107" y="2253071"/>
                  <a:pt x="1755748" y="2251884"/>
                </a:cubicBezTo>
                <a:close/>
                <a:moveTo>
                  <a:pt x="1491777" y="2241873"/>
                </a:moveTo>
                <a:cubicBezTo>
                  <a:pt x="1495896" y="2243460"/>
                  <a:pt x="1500410" y="2248013"/>
                  <a:pt x="1505898" y="2257837"/>
                </a:cubicBezTo>
                <a:cubicBezTo>
                  <a:pt x="1538603" y="2252318"/>
                  <a:pt x="1453437" y="2280134"/>
                  <a:pt x="1449705" y="2245474"/>
                </a:cubicBezTo>
                <a:cubicBezTo>
                  <a:pt x="1470613" y="2259052"/>
                  <a:pt x="1479421" y="2237113"/>
                  <a:pt x="1491777" y="2241873"/>
                </a:cubicBezTo>
                <a:close/>
                <a:moveTo>
                  <a:pt x="993004" y="2070181"/>
                </a:moveTo>
                <a:cubicBezTo>
                  <a:pt x="1141842" y="2064236"/>
                  <a:pt x="1200628" y="2243013"/>
                  <a:pt x="1213178" y="2359042"/>
                </a:cubicBezTo>
                <a:cubicBezTo>
                  <a:pt x="1333393" y="2378857"/>
                  <a:pt x="1430710" y="2482116"/>
                  <a:pt x="1553567" y="2444907"/>
                </a:cubicBezTo>
                <a:cubicBezTo>
                  <a:pt x="1587474" y="2522847"/>
                  <a:pt x="1649563" y="2556313"/>
                  <a:pt x="1719578" y="2575027"/>
                </a:cubicBezTo>
                <a:cubicBezTo>
                  <a:pt x="1579768" y="2584934"/>
                  <a:pt x="1442820" y="2435660"/>
                  <a:pt x="1272845" y="2436981"/>
                </a:cubicBezTo>
                <a:cubicBezTo>
                  <a:pt x="1271524" y="2409460"/>
                  <a:pt x="1255892" y="2405937"/>
                  <a:pt x="1247746" y="2390306"/>
                </a:cubicBezTo>
                <a:cubicBezTo>
                  <a:pt x="1098247" y="2403956"/>
                  <a:pt x="1018765" y="2434559"/>
                  <a:pt x="888421" y="2388764"/>
                </a:cubicBezTo>
                <a:cubicBezTo>
                  <a:pt x="766445" y="2276258"/>
                  <a:pt x="876532" y="2074804"/>
                  <a:pt x="993004" y="2070181"/>
                </a:cubicBezTo>
                <a:close/>
                <a:moveTo>
                  <a:pt x="373349" y="1836317"/>
                </a:moveTo>
                <a:cubicBezTo>
                  <a:pt x="451372" y="1840345"/>
                  <a:pt x="488437" y="1912773"/>
                  <a:pt x="559434" y="1928344"/>
                </a:cubicBezTo>
                <a:cubicBezTo>
                  <a:pt x="504092" y="1913185"/>
                  <a:pt x="403992" y="1908571"/>
                  <a:pt x="337186" y="1839144"/>
                </a:cubicBezTo>
                <a:cubicBezTo>
                  <a:pt x="350221" y="1836562"/>
                  <a:pt x="362203" y="1835742"/>
                  <a:pt x="373349" y="1836317"/>
                </a:cubicBezTo>
                <a:close/>
                <a:moveTo>
                  <a:pt x="6100225" y="1803447"/>
                </a:moveTo>
                <a:cubicBezTo>
                  <a:pt x="6110250" y="1802098"/>
                  <a:pt x="6120617" y="1803461"/>
                  <a:pt x="6129538" y="1807975"/>
                </a:cubicBezTo>
                <a:cubicBezTo>
                  <a:pt x="6137909" y="1848279"/>
                  <a:pt x="6115220" y="1870082"/>
                  <a:pt x="6067421" y="1876909"/>
                </a:cubicBezTo>
                <a:cubicBezTo>
                  <a:pt x="6043135" y="1835945"/>
                  <a:pt x="6070147" y="1807494"/>
                  <a:pt x="6100225" y="1803447"/>
                </a:cubicBezTo>
                <a:close/>
                <a:moveTo>
                  <a:pt x="1359988" y="1790551"/>
                </a:moveTo>
                <a:cubicBezTo>
                  <a:pt x="1452736" y="1800690"/>
                  <a:pt x="1511778" y="1867691"/>
                  <a:pt x="1569718" y="1936236"/>
                </a:cubicBezTo>
                <a:cubicBezTo>
                  <a:pt x="1559904" y="1958540"/>
                  <a:pt x="1547400" y="1979561"/>
                  <a:pt x="1532487" y="1998829"/>
                </a:cubicBezTo>
                <a:cubicBezTo>
                  <a:pt x="1526098" y="1917061"/>
                  <a:pt x="1343025" y="1909126"/>
                  <a:pt x="1359988" y="1790551"/>
                </a:cubicBezTo>
                <a:close/>
                <a:moveTo>
                  <a:pt x="1238213" y="1728321"/>
                </a:moveTo>
                <a:cubicBezTo>
                  <a:pt x="1240196" y="1736620"/>
                  <a:pt x="1242397" y="1744919"/>
                  <a:pt x="1244599" y="1753218"/>
                </a:cubicBezTo>
                <a:lnTo>
                  <a:pt x="1207170" y="1762609"/>
                </a:lnTo>
                <a:cubicBezTo>
                  <a:pt x="1204968" y="1754310"/>
                  <a:pt x="1202987" y="1746011"/>
                  <a:pt x="1200785" y="1737712"/>
                </a:cubicBezTo>
                <a:close/>
                <a:moveTo>
                  <a:pt x="806720" y="1493396"/>
                </a:moveTo>
                <a:cubicBezTo>
                  <a:pt x="895277" y="1487023"/>
                  <a:pt x="928321" y="1571851"/>
                  <a:pt x="994409" y="1604596"/>
                </a:cubicBezTo>
                <a:cubicBezTo>
                  <a:pt x="963568" y="1594048"/>
                  <a:pt x="772795" y="1613386"/>
                  <a:pt x="806720" y="1493396"/>
                </a:cubicBezTo>
                <a:close/>
                <a:moveTo>
                  <a:pt x="6222928" y="1354309"/>
                </a:moveTo>
                <a:cubicBezTo>
                  <a:pt x="6253817" y="1354309"/>
                  <a:pt x="6283073" y="1368186"/>
                  <a:pt x="6302629" y="1392116"/>
                </a:cubicBezTo>
                <a:cubicBezTo>
                  <a:pt x="6306818" y="1451026"/>
                  <a:pt x="6278818" y="1491182"/>
                  <a:pt x="6212677" y="1508171"/>
                </a:cubicBezTo>
                <a:cubicBezTo>
                  <a:pt x="6168582" y="1508612"/>
                  <a:pt x="6137275" y="1420799"/>
                  <a:pt x="6143228" y="1392116"/>
                </a:cubicBezTo>
                <a:cubicBezTo>
                  <a:pt x="6162782" y="1368186"/>
                  <a:pt x="6192039" y="1354309"/>
                  <a:pt x="6222928" y="1354309"/>
                </a:cubicBezTo>
                <a:close/>
                <a:moveTo>
                  <a:pt x="2885576" y="1162538"/>
                </a:moveTo>
                <a:cubicBezTo>
                  <a:pt x="2898255" y="1168276"/>
                  <a:pt x="2912525" y="1169369"/>
                  <a:pt x="2925919" y="1165631"/>
                </a:cubicBezTo>
                <a:cubicBezTo>
                  <a:pt x="2930523" y="1189498"/>
                  <a:pt x="2887111" y="1184857"/>
                  <a:pt x="2898293" y="1212701"/>
                </a:cubicBezTo>
                <a:cubicBezTo>
                  <a:pt x="2881630" y="1204966"/>
                  <a:pt x="2882507" y="1186846"/>
                  <a:pt x="2885576" y="1162538"/>
                </a:cubicBezTo>
                <a:close/>
                <a:moveTo>
                  <a:pt x="39526" y="1137509"/>
                </a:moveTo>
                <a:cubicBezTo>
                  <a:pt x="123741" y="1140984"/>
                  <a:pt x="156601" y="1230931"/>
                  <a:pt x="237488" y="1240364"/>
                </a:cubicBezTo>
                <a:cubicBezTo>
                  <a:pt x="198090" y="1275564"/>
                  <a:pt x="23991" y="1249164"/>
                  <a:pt x="0" y="1141802"/>
                </a:cubicBezTo>
                <a:cubicBezTo>
                  <a:pt x="14417" y="1138282"/>
                  <a:pt x="27495" y="1137013"/>
                  <a:pt x="39526" y="1137509"/>
                </a:cubicBezTo>
                <a:close/>
                <a:moveTo>
                  <a:pt x="2906008" y="1087477"/>
                </a:moveTo>
                <a:cubicBezTo>
                  <a:pt x="2924603" y="1083806"/>
                  <a:pt x="2942812" y="1087915"/>
                  <a:pt x="2937956" y="1109177"/>
                </a:cubicBezTo>
                <a:cubicBezTo>
                  <a:pt x="2906173" y="1128247"/>
                  <a:pt x="2901317" y="1099752"/>
                  <a:pt x="2871741" y="1112465"/>
                </a:cubicBezTo>
                <a:cubicBezTo>
                  <a:pt x="2868431" y="1102601"/>
                  <a:pt x="2887412" y="1091149"/>
                  <a:pt x="2906008" y="1087477"/>
                </a:cubicBezTo>
                <a:close/>
                <a:moveTo>
                  <a:pt x="747113" y="798918"/>
                </a:moveTo>
                <a:cubicBezTo>
                  <a:pt x="763762" y="799062"/>
                  <a:pt x="795848" y="823052"/>
                  <a:pt x="799463" y="844688"/>
                </a:cubicBezTo>
                <a:cubicBezTo>
                  <a:pt x="770102" y="848211"/>
                  <a:pt x="761995" y="813197"/>
                  <a:pt x="737235" y="807692"/>
                </a:cubicBezTo>
                <a:cubicBezTo>
                  <a:pt x="737728" y="801471"/>
                  <a:pt x="741563" y="798870"/>
                  <a:pt x="747113" y="798918"/>
                </a:cubicBezTo>
                <a:close/>
                <a:moveTo>
                  <a:pt x="4284245" y="765663"/>
                </a:moveTo>
                <a:cubicBezTo>
                  <a:pt x="4295030" y="812591"/>
                  <a:pt x="4279403" y="804880"/>
                  <a:pt x="4303394" y="840571"/>
                </a:cubicBezTo>
                <a:cubicBezTo>
                  <a:pt x="4227679" y="879567"/>
                  <a:pt x="4240004" y="972099"/>
                  <a:pt x="4176395" y="1019027"/>
                </a:cubicBezTo>
                <a:cubicBezTo>
                  <a:pt x="4213152" y="934866"/>
                  <a:pt x="4179036" y="809726"/>
                  <a:pt x="4284245" y="765663"/>
                </a:cubicBezTo>
                <a:close/>
                <a:moveTo>
                  <a:pt x="716315" y="749691"/>
                </a:moveTo>
                <a:cubicBezTo>
                  <a:pt x="724753" y="748205"/>
                  <a:pt x="733989" y="749856"/>
                  <a:pt x="737398" y="754368"/>
                </a:cubicBezTo>
                <a:cubicBezTo>
                  <a:pt x="755648" y="778362"/>
                  <a:pt x="699135" y="794872"/>
                  <a:pt x="700014" y="763834"/>
                </a:cubicBezTo>
                <a:cubicBezTo>
                  <a:pt x="700235" y="755799"/>
                  <a:pt x="707876" y="751177"/>
                  <a:pt x="716315" y="749691"/>
                </a:cubicBezTo>
                <a:close/>
                <a:moveTo>
                  <a:pt x="2507489" y="518192"/>
                </a:moveTo>
                <a:cubicBezTo>
                  <a:pt x="2574876" y="519018"/>
                  <a:pt x="2640612" y="563709"/>
                  <a:pt x="2652393" y="664648"/>
                </a:cubicBezTo>
                <a:cubicBezTo>
                  <a:pt x="2591172" y="819637"/>
                  <a:pt x="2414997" y="732016"/>
                  <a:pt x="2352675" y="634928"/>
                </a:cubicBezTo>
                <a:cubicBezTo>
                  <a:pt x="2371063" y="560406"/>
                  <a:pt x="2440102" y="517366"/>
                  <a:pt x="2507489" y="518192"/>
                </a:cubicBezTo>
                <a:close/>
                <a:moveTo>
                  <a:pt x="4585337" y="490938"/>
                </a:moveTo>
                <a:cubicBezTo>
                  <a:pt x="4572126" y="633393"/>
                  <a:pt x="4643906" y="777390"/>
                  <a:pt x="4584236" y="902672"/>
                </a:cubicBezTo>
                <a:cubicBezTo>
                  <a:pt x="4624089" y="989202"/>
                  <a:pt x="4714364" y="991844"/>
                  <a:pt x="4741227" y="1100833"/>
                </a:cubicBezTo>
                <a:cubicBezTo>
                  <a:pt x="4942915" y="1188904"/>
                  <a:pt x="5119282" y="1265527"/>
                  <a:pt x="5324272" y="1362185"/>
                </a:cubicBezTo>
                <a:cubicBezTo>
                  <a:pt x="5348713" y="1485045"/>
                  <a:pt x="5221667" y="1519173"/>
                  <a:pt x="5236199" y="1636968"/>
                </a:cubicBezTo>
                <a:cubicBezTo>
                  <a:pt x="5374694" y="1688710"/>
                  <a:pt x="5525740" y="1667573"/>
                  <a:pt x="5652786" y="1630583"/>
                </a:cubicBezTo>
                <a:cubicBezTo>
                  <a:pt x="5656628" y="1645228"/>
                  <a:pt x="5661709" y="1659517"/>
                  <a:pt x="5667978" y="1673298"/>
                </a:cubicBezTo>
                <a:cubicBezTo>
                  <a:pt x="5458804" y="1723936"/>
                  <a:pt x="5283538" y="1725918"/>
                  <a:pt x="5174768" y="1812008"/>
                </a:cubicBezTo>
                <a:cubicBezTo>
                  <a:pt x="5204052" y="1861548"/>
                  <a:pt x="5187979" y="1896116"/>
                  <a:pt x="5187979" y="1967894"/>
                </a:cubicBezTo>
                <a:cubicBezTo>
                  <a:pt x="5204447" y="1961287"/>
                  <a:pt x="5223264" y="1967872"/>
                  <a:pt x="5232015" y="1983307"/>
                </a:cubicBezTo>
                <a:cubicBezTo>
                  <a:pt x="5208236" y="1991233"/>
                  <a:pt x="5187098" y="2053984"/>
                  <a:pt x="5226291" y="2064333"/>
                </a:cubicBezTo>
                <a:cubicBezTo>
                  <a:pt x="5283979" y="2026022"/>
                  <a:pt x="5434804" y="2074901"/>
                  <a:pt x="5434804" y="1998279"/>
                </a:cubicBezTo>
                <a:cubicBezTo>
                  <a:pt x="5447135" y="2026682"/>
                  <a:pt x="5584749" y="2008187"/>
                  <a:pt x="5562731" y="1978683"/>
                </a:cubicBezTo>
                <a:cubicBezTo>
                  <a:pt x="5607648" y="1978683"/>
                  <a:pt x="5571318" y="2006866"/>
                  <a:pt x="5600382" y="2022719"/>
                </a:cubicBezTo>
                <a:cubicBezTo>
                  <a:pt x="5629959" y="2007471"/>
                  <a:pt x="5665291" y="2008468"/>
                  <a:pt x="5693960" y="2025361"/>
                </a:cubicBezTo>
                <a:cubicBezTo>
                  <a:pt x="5736017" y="1965472"/>
                  <a:pt x="5796567" y="1871236"/>
                  <a:pt x="5808015" y="1796375"/>
                </a:cubicBezTo>
                <a:cubicBezTo>
                  <a:pt x="5817656" y="1798801"/>
                  <a:pt x="5827436" y="1800638"/>
                  <a:pt x="5837299" y="1801880"/>
                </a:cubicBezTo>
                <a:cubicBezTo>
                  <a:pt x="5836686" y="1828372"/>
                  <a:pt x="5822228" y="1852604"/>
                  <a:pt x="5799208" y="1865732"/>
                </a:cubicBezTo>
                <a:cubicBezTo>
                  <a:pt x="5846107" y="1914171"/>
                  <a:pt x="5766180" y="1996518"/>
                  <a:pt x="5859098" y="1996518"/>
                </a:cubicBezTo>
                <a:cubicBezTo>
                  <a:pt x="5858702" y="2014125"/>
                  <a:pt x="5845515" y="2028808"/>
                  <a:pt x="5828052" y="2031086"/>
                </a:cubicBezTo>
                <a:cubicBezTo>
                  <a:pt x="5859098" y="2082167"/>
                  <a:pt x="5954877" y="2045397"/>
                  <a:pt x="6015648" y="2089433"/>
                </a:cubicBezTo>
                <a:cubicBezTo>
                  <a:pt x="6153483" y="2023159"/>
                  <a:pt x="6205666" y="1906024"/>
                  <a:pt x="6179244" y="1742211"/>
                </a:cubicBezTo>
                <a:cubicBezTo>
                  <a:pt x="6209629" y="1717331"/>
                  <a:pt x="6250363" y="1657005"/>
                  <a:pt x="6294400" y="1673298"/>
                </a:cubicBezTo>
                <a:cubicBezTo>
                  <a:pt x="6280748" y="1805403"/>
                  <a:pt x="6018070" y="2091635"/>
                  <a:pt x="6275244" y="2170239"/>
                </a:cubicBezTo>
                <a:cubicBezTo>
                  <a:pt x="6302546" y="2136331"/>
                  <a:pt x="6352748" y="2116955"/>
                  <a:pt x="6340198" y="2060149"/>
                </a:cubicBezTo>
                <a:cubicBezTo>
                  <a:pt x="6363978" y="2057947"/>
                  <a:pt x="6402070" y="2120478"/>
                  <a:pt x="6412198" y="2082167"/>
                </a:cubicBezTo>
                <a:cubicBezTo>
                  <a:pt x="6435758" y="2157909"/>
                  <a:pt x="6439720" y="2258310"/>
                  <a:pt x="6500271" y="2324364"/>
                </a:cubicBezTo>
                <a:cubicBezTo>
                  <a:pt x="6542766" y="2328107"/>
                  <a:pt x="6534620" y="2321722"/>
                  <a:pt x="6559280" y="2295961"/>
                </a:cubicBezTo>
                <a:cubicBezTo>
                  <a:pt x="6596491" y="2293318"/>
                  <a:pt x="6543868" y="2319520"/>
                  <a:pt x="6540785" y="2327226"/>
                </a:cubicBezTo>
                <a:cubicBezTo>
                  <a:pt x="6577556" y="2422343"/>
                  <a:pt x="6702400" y="2352987"/>
                  <a:pt x="6768454" y="2335593"/>
                </a:cubicBezTo>
                <a:cubicBezTo>
                  <a:pt x="6767134" y="2370161"/>
                  <a:pt x="6838472" y="2438416"/>
                  <a:pt x="6887794" y="2489718"/>
                </a:cubicBezTo>
                <a:cubicBezTo>
                  <a:pt x="6803684" y="2489718"/>
                  <a:pt x="6862252" y="2591220"/>
                  <a:pt x="6788491" y="2621825"/>
                </a:cubicBezTo>
                <a:cubicBezTo>
                  <a:pt x="6783867" y="2598046"/>
                  <a:pt x="6827464" y="2602890"/>
                  <a:pt x="6816236" y="2574265"/>
                </a:cubicBezTo>
                <a:cubicBezTo>
                  <a:pt x="6767650" y="2615707"/>
                  <a:pt x="6739451" y="2676202"/>
                  <a:pt x="6738952" y="2740059"/>
                </a:cubicBezTo>
                <a:cubicBezTo>
                  <a:pt x="6742254" y="2782113"/>
                  <a:pt x="6788272" y="2745564"/>
                  <a:pt x="6764272" y="2786737"/>
                </a:cubicBezTo>
                <a:cubicBezTo>
                  <a:pt x="6771978" y="2809195"/>
                  <a:pt x="6808310" y="2783655"/>
                  <a:pt x="6820420" y="2798847"/>
                </a:cubicBezTo>
                <a:cubicBezTo>
                  <a:pt x="6859832" y="2876130"/>
                  <a:pt x="6842876" y="2948128"/>
                  <a:pt x="6945704" y="2926110"/>
                </a:cubicBezTo>
                <a:cubicBezTo>
                  <a:pt x="6945482" y="2996567"/>
                  <a:pt x="6772638" y="2963761"/>
                  <a:pt x="6765374" y="3051832"/>
                </a:cubicBezTo>
                <a:cubicBezTo>
                  <a:pt x="6776382" y="3110620"/>
                  <a:pt x="6793116" y="3160600"/>
                  <a:pt x="6825484" y="3182618"/>
                </a:cubicBezTo>
                <a:cubicBezTo>
                  <a:pt x="6878768" y="3170508"/>
                  <a:pt x="7019686" y="3099611"/>
                  <a:pt x="7031355" y="3209700"/>
                </a:cubicBezTo>
                <a:cubicBezTo>
                  <a:pt x="6966621" y="3235681"/>
                  <a:pt x="6925667" y="3221370"/>
                  <a:pt x="6875465" y="3222911"/>
                </a:cubicBezTo>
                <a:cubicBezTo>
                  <a:pt x="6811392" y="3248452"/>
                  <a:pt x="6829667" y="3322212"/>
                  <a:pt x="6807648" y="3372853"/>
                </a:cubicBezTo>
                <a:cubicBezTo>
                  <a:pt x="6817557" y="3397513"/>
                  <a:pt x="6847282" y="3389366"/>
                  <a:pt x="6866878" y="3397513"/>
                </a:cubicBezTo>
                <a:cubicBezTo>
                  <a:pt x="6869080" y="3445071"/>
                  <a:pt x="6813594" y="3427897"/>
                  <a:pt x="6800823" y="3401035"/>
                </a:cubicBezTo>
                <a:cubicBezTo>
                  <a:pt x="6692052" y="3474575"/>
                  <a:pt x="6729484" y="3610646"/>
                  <a:pt x="6793116" y="3734826"/>
                </a:cubicBezTo>
                <a:cubicBezTo>
                  <a:pt x="6656823" y="3754863"/>
                  <a:pt x="6527356" y="3806605"/>
                  <a:pt x="6532200" y="3960730"/>
                </a:cubicBezTo>
                <a:cubicBezTo>
                  <a:pt x="6405154" y="3961390"/>
                  <a:pt x="6311356" y="4005426"/>
                  <a:pt x="6323906" y="4133129"/>
                </a:cubicBezTo>
                <a:cubicBezTo>
                  <a:pt x="6269490" y="4150144"/>
                  <a:pt x="6212150" y="4155766"/>
                  <a:pt x="6155466" y="4149643"/>
                </a:cubicBezTo>
                <a:cubicBezTo>
                  <a:pt x="6095356" y="4234852"/>
                  <a:pt x="6121117" y="4315658"/>
                  <a:pt x="6177484" y="4396023"/>
                </a:cubicBezTo>
                <a:cubicBezTo>
                  <a:pt x="6148640" y="4447545"/>
                  <a:pt x="6207429" y="4619724"/>
                  <a:pt x="6284493" y="4607614"/>
                </a:cubicBezTo>
                <a:cubicBezTo>
                  <a:pt x="6335796" y="4745226"/>
                  <a:pt x="6447208" y="4832417"/>
                  <a:pt x="6501374" y="4937883"/>
                </a:cubicBezTo>
                <a:cubicBezTo>
                  <a:pt x="6384236" y="4980817"/>
                  <a:pt x="6362218" y="4709337"/>
                  <a:pt x="6241337" y="4698989"/>
                </a:cubicBezTo>
                <a:cubicBezTo>
                  <a:pt x="6202365" y="4538699"/>
                  <a:pt x="6088310" y="4352427"/>
                  <a:pt x="5999136" y="4216577"/>
                </a:cubicBezTo>
                <a:cubicBezTo>
                  <a:pt x="5912163" y="4281090"/>
                  <a:pt x="5850952" y="4213495"/>
                  <a:pt x="5781154" y="4245641"/>
                </a:cubicBezTo>
                <a:cubicBezTo>
                  <a:pt x="5648824" y="4306630"/>
                  <a:pt x="5705191" y="4511396"/>
                  <a:pt x="5705191" y="4676530"/>
                </a:cubicBezTo>
                <a:cubicBezTo>
                  <a:pt x="5712898" y="4699209"/>
                  <a:pt x="5749228" y="4673448"/>
                  <a:pt x="5761338" y="4688640"/>
                </a:cubicBezTo>
                <a:cubicBezTo>
                  <a:pt x="5753191" y="4729373"/>
                  <a:pt x="5712898" y="4677631"/>
                  <a:pt x="5683393" y="4695246"/>
                </a:cubicBezTo>
                <a:cubicBezTo>
                  <a:pt x="5591356" y="4728713"/>
                  <a:pt x="5671061" y="4864123"/>
                  <a:pt x="5622182" y="4923351"/>
                </a:cubicBezTo>
                <a:cubicBezTo>
                  <a:pt x="5553485" y="4837261"/>
                  <a:pt x="5541815" y="4628752"/>
                  <a:pt x="5570219" y="4511837"/>
                </a:cubicBezTo>
                <a:cubicBezTo>
                  <a:pt x="5595320" y="4523286"/>
                  <a:pt x="5621521" y="4532754"/>
                  <a:pt x="5636274" y="4561377"/>
                </a:cubicBezTo>
                <a:cubicBezTo>
                  <a:pt x="5701008" y="4479911"/>
                  <a:pt x="5660272" y="4360794"/>
                  <a:pt x="5612934" y="4262154"/>
                </a:cubicBezTo>
                <a:cubicBezTo>
                  <a:pt x="5475758" y="4275805"/>
                  <a:pt x="5293228" y="4141937"/>
                  <a:pt x="5207577" y="4285933"/>
                </a:cubicBezTo>
                <a:cubicBezTo>
                  <a:pt x="5182694" y="4279989"/>
                  <a:pt x="5144162" y="4297383"/>
                  <a:pt x="5126327" y="4279989"/>
                </a:cubicBezTo>
                <a:cubicBezTo>
                  <a:pt x="5104749" y="4302447"/>
                  <a:pt x="5068199" y="4316098"/>
                  <a:pt x="5080089" y="4358152"/>
                </a:cubicBezTo>
                <a:cubicBezTo>
                  <a:pt x="4810805" y="4493782"/>
                  <a:pt x="4741887" y="4140175"/>
                  <a:pt x="4950621" y="4059370"/>
                </a:cubicBezTo>
                <a:cubicBezTo>
                  <a:pt x="4941594" y="4015334"/>
                  <a:pt x="4896896" y="4031407"/>
                  <a:pt x="4872456" y="4012912"/>
                </a:cubicBezTo>
                <a:cubicBezTo>
                  <a:pt x="4770511" y="4111552"/>
                  <a:pt x="4628493" y="4026783"/>
                  <a:pt x="4564199" y="3946858"/>
                </a:cubicBezTo>
                <a:cubicBezTo>
                  <a:pt x="4562438" y="3931886"/>
                  <a:pt x="4584236" y="3930565"/>
                  <a:pt x="4598328" y="3924840"/>
                </a:cubicBezTo>
                <a:cubicBezTo>
                  <a:pt x="4593924" y="3878163"/>
                  <a:pt x="4546364" y="3904584"/>
                  <a:pt x="4541961" y="3858787"/>
                </a:cubicBezTo>
                <a:cubicBezTo>
                  <a:pt x="4424383" y="3905465"/>
                  <a:pt x="4378585" y="3994637"/>
                  <a:pt x="4302621" y="4065755"/>
                </a:cubicBezTo>
                <a:cubicBezTo>
                  <a:pt x="4168970" y="4035150"/>
                  <a:pt x="4243172" y="4257530"/>
                  <a:pt x="4166328" y="4259952"/>
                </a:cubicBezTo>
                <a:cubicBezTo>
                  <a:pt x="4242732" y="4378629"/>
                  <a:pt x="4322218" y="4521525"/>
                  <a:pt x="4423942" y="4645485"/>
                </a:cubicBezTo>
                <a:cubicBezTo>
                  <a:pt x="4516419" y="4757997"/>
                  <a:pt x="4573227" y="4862802"/>
                  <a:pt x="4709080" y="4877994"/>
                </a:cubicBezTo>
                <a:cubicBezTo>
                  <a:pt x="4725374" y="4934360"/>
                  <a:pt x="4756640" y="4950213"/>
                  <a:pt x="4728456" y="5005918"/>
                </a:cubicBezTo>
                <a:cubicBezTo>
                  <a:pt x="4692568" y="5000193"/>
                  <a:pt x="4670550" y="4972671"/>
                  <a:pt x="4628493" y="4978175"/>
                </a:cubicBezTo>
                <a:cubicBezTo>
                  <a:pt x="4574550" y="4802693"/>
                  <a:pt x="4413596" y="4682916"/>
                  <a:pt x="4295796" y="4558735"/>
                </a:cubicBezTo>
                <a:cubicBezTo>
                  <a:pt x="4262550" y="4669705"/>
                  <a:pt x="4156201" y="4737520"/>
                  <a:pt x="4006475" y="4725410"/>
                </a:cubicBezTo>
                <a:cubicBezTo>
                  <a:pt x="3960897" y="4667063"/>
                  <a:pt x="3880750" y="4542003"/>
                  <a:pt x="3818879" y="4667063"/>
                </a:cubicBezTo>
                <a:cubicBezTo>
                  <a:pt x="3778805" y="4619726"/>
                  <a:pt x="3554218" y="4639322"/>
                  <a:pt x="3453374" y="4534956"/>
                </a:cubicBezTo>
                <a:cubicBezTo>
                  <a:pt x="3422329" y="4569303"/>
                  <a:pt x="3366182" y="4588899"/>
                  <a:pt x="3375870" y="4647687"/>
                </a:cubicBezTo>
                <a:lnTo>
                  <a:pt x="3301228" y="4666622"/>
                </a:lnTo>
                <a:cubicBezTo>
                  <a:pt x="3320604" y="4631614"/>
                  <a:pt x="3271063" y="4615983"/>
                  <a:pt x="3306952" y="4585597"/>
                </a:cubicBezTo>
                <a:cubicBezTo>
                  <a:pt x="3251026" y="4534515"/>
                  <a:pt x="3114292" y="4583395"/>
                  <a:pt x="3073118" y="4605413"/>
                </a:cubicBezTo>
                <a:cubicBezTo>
                  <a:pt x="3078402" y="4682477"/>
                  <a:pt x="3028861" y="4727173"/>
                  <a:pt x="3030402" y="4802032"/>
                </a:cubicBezTo>
                <a:cubicBezTo>
                  <a:pt x="3038108" y="4824711"/>
                  <a:pt x="3074659" y="4798952"/>
                  <a:pt x="3086549" y="4814362"/>
                </a:cubicBezTo>
                <a:cubicBezTo>
                  <a:pt x="2943650" y="4900672"/>
                  <a:pt x="3139173" y="5119090"/>
                  <a:pt x="3073118" y="5229179"/>
                </a:cubicBezTo>
                <a:cubicBezTo>
                  <a:pt x="3087870" y="5257584"/>
                  <a:pt x="3127283" y="5245032"/>
                  <a:pt x="3157448" y="5247454"/>
                </a:cubicBezTo>
                <a:cubicBezTo>
                  <a:pt x="3143796" y="5275637"/>
                  <a:pt x="3110769" y="5245913"/>
                  <a:pt x="3117154" y="5297655"/>
                </a:cubicBezTo>
                <a:cubicBezTo>
                  <a:pt x="3087429" y="5252298"/>
                  <a:pt x="3036127" y="5244151"/>
                  <a:pt x="2982622" y="5239087"/>
                </a:cubicBezTo>
                <a:cubicBezTo>
                  <a:pt x="2963026" y="5236004"/>
                  <a:pt x="3056384" y="5189106"/>
                  <a:pt x="2979099" y="5173033"/>
                </a:cubicBezTo>
                <a:cubicBezTo>
                  <a:pt x="3062989" y="5089586"/>
                  <a:pt x="2979980" y="5010762"/>
                  <a:pt x="2999576" y="4889223"/>
                </a:cubicBezTo>
                <a:cubicBezTo>
                  <a:pt x="2984163" y="4890764"/>
                  <a:pt x="2977558" y="4897590"/>
                  <a:pt x="2977558" y="4907938"/>
                </a:cubicBezTo>
                <a:cubicBezTo>
                  <a:pt x="2944751" y="4910580"/>
                  <a:pt x="2980420" y="4869407"/>
                  <a:pt x="3008604" y="4873590"/>
                </a:cubicBezTo>
                <a:cubicBezTo>
                  <a:pt x="2987026" y="4828896"/>
                  <a:pt x="3008384" y="4809961"/>
                  <a:pt x="2995613" y="4770549"/>
                </a:cubicBezTo>
                <a:cubicBezTo>
                  <a:pt x="2924494" y="4813263"/>
                  <a:pt x="2909301" y="4944930"/>
                  <a:pt x="2906219" y="4992489"/>
                </a:cubicBezTo>
                <a:cubicBezTo>
                  <a:pt x="2859760" y="5052597"/>
                  <a:pt x="2739540" y="4975975"/>
                  <a:pt x="2675466" y="5024855"/>
                </a:cubicBezTo>
                <a:cubicBezTo>
                  <a:pt x="2689778" y="4966948"/>
                  <a:pt x="2593999" y="4999755"/>
                  <a:pt x="2603687" y="5002837"/>
                </a:cubicBezTo>
                <a:cubicBezTo>
                  <a:pt x="2586512" y="4997112"/>
                  <a:pt x="2576384" y="4957260"/>
                  <a:pt x="2550402" y="4950214"/>
                </a:cubicBezTo>
                <a:cubicBezTo>
                  <a:pt x="2513191" y="4940967"/>
                  <a:pt x="2366769" y="5007020"/>
                  <a:pt x="2344751" y="5029038"/>
                </a:cubicBezTo>
                <a:cubicBezTo>
                  <a:pt x="2338586" y="5010763"/>
                  <a:pt x="2311503" y="4997333"/>
                  <a:pt x="2260421" y="5010763"/>
                </a:cubicBezTo>
                <a:cubicBezTo>
                  <a:pt x="2291687" y="4944930"/>
                  <a:pt x="2357081" y="5036084"/>
                  <a:pt x="2375797" y="4994690"/>
                </a:cubicBezTo>
                <a:cubicBezTo>
                  <a:pt x="2289045" y="4950655"/>
                  <a:pt x="2234439" y="4852455"/>
                  <a:pt x="2134916" y="4830437"/>
                </a:cubicBezTo>
                <a:cubicBezTo>
                  <a:pt x="2136237" y="4791245"/>
                  <a:pt x="2170366" y="4838804"/>
                  <a:pt x="2197228" y="4814584"/>
                </a:cubicBezTo>
                <a:cubicBezTo>
                  <a:pt x="2211760" y="4916747"/>
                  <a:pt x="2285962" y="4810401"/>
                  <a:pt x="2299834" y="4748531"/>
                </a:cubicBezTo>
                <a:cubicBezTo>
                  <a:pt x="2279136" y="4717265"/>
                  <a:pt x="2261081" y="4781778"/>
                  <a:pt x="2233779" y="4752054"/>
                </a:cubicBezTo>
                <a:cubicBezTo>
                  <a:pt x="2238402" y="4738843"/>
                  <a:pt x="2243026" y="4725852"/>
                  <a:pt x="2227393" y="4726953"/>
                </a:cubicBezTo>
                <a:cubicBezTo>
                  <a:pt x="2277375" y="4637340"/>
                  <a:pt x="2320091" y="4619946"/>
                  <a:pt x="2298072" y="4536499"/>
                </a:cubicBezTo>
                <a:cubicBezTo>
                  <a:pt x="2336164" y="4577892"/>
                  <a:pt x="2397375" y="4451950"/>
                  <a:pt x="2359944" y="4414520"/>
                </a:cubicBezTo>
                <a:cubicBezTo>
                  <a:pt x="2372702" y="4420163"/>
                  <a:pt x="2387031" y="4421175"/>
                  <a:pt x="2400457" y="4417382"/>
                </a:cubicBezTo>
                <a:cubicBezTo>
                  <a:pt x="2397375" y="4375548"/>
                  <a:pt x="2351357" y="4411877"/>
                  <a:pt x="2375357" y="4370704"/>
                </a:cubicBezTo>
                <a:cubicBezTo>
                  <a:pt x="2299613" y="4328210"/>
                  <a:pt x="2062476" y="4383915"/>
                  <a:pt x="2025706" y="4300687"/>
                </a:cubicBezTo>
                <a:cubicBezTo>
                  <a:pt x="1982771" y="4307953"/>
                  <a:pt x="2039137" y="4359695"/>
                  <a:pt x="2006990" y="4331953"/>
                </a:cubicBezTo>
                <a:cubicBezTo>
                  <a:pt x="1959210" y="4351989"/>
                  <a:pt x="2002366" y="4292541"/>
                  <a:pt x="2022403" y="4287917"/>
                </a:cubicBezTo>
                <a:cubicBezTo>
                  <a:pt x="2004186" y="4248706"/>
                  <a:pt x="1993434" y="4206444"/>
                  <a:pt x="1990697" y="4163296"/>
                </a:cubicBezTo>
                <a:cubicBezTo>
                  <a:pt x="1981230" y="4127186"/>
                  <a:pt x="1912752" y="4151186"/>
                  <a:pt x="1900201" y="4173204"/>
                </a:cubicBezTo>
                <a:cubicBezTo>
                  <a:pt x="1878403" y="4164397"/>
                  <a:pt x="1937192" y="4114196"/>
                  <a:pt x="1968678" y="4129168"/>
                </a:cubicBezTo>
                <a:cubicBezTo>
                  <a:pt x="1907688" y="4046601"/>
                  <a:pt x="1882366" y="4021721"/>
                  <a:pt x="1828862" y="4002565"/>
                </a:cubicBezTo>
                <a:cubicBezTo>
                  <a:pt x="1861669" y="3980988"/>
                  <a:pt x="1812348" y="3939594"/>
                  <a:pt x="1852201" y="3933209"/>
                </a:cubicBezTo>
                <a:cubicBezTo>
                  <a:pt x="1834587" y="3897980"/>
                  <a:pt x="1828642" y="3951924"/>
                  <a:pt x="1802440" y="3945979"/>
                </a:cubicBezTo>
                <a:cubicBezTo>
                  <a:pt x="1849780" y="3899081"/>
                  <a:pt x="1766331" y="3863853"/>
                  <a:pt x="1836349" y="3870898"/>
                </a:cubicBezTo>
                <a:cubicBezTo>
                  <a:pt x="1745192" y="3823780"/>
                  <a:pt x="1645009" y="3898641"/>
                  <a:pt x="1543064" y="3866055"/>
                </a:cubicBezTo>
                <a:cubicBezTo>
                  <a:pt x="1512018" y="3868917"/>
                  <a:pt x="1564642" y="3921099"/>
                  <a:pt x="1515321" y="3912953"/>
                </a:cubicBezTo>
                <a:cubicBezTo>
                  <a:pt x="1520841" y="3900163"/>
                  <a:pt x="1521851" y="3885878"/>
                  <a:pt x="1518183" y="3872440"/>
                </a:cubicBezTo>
                <a:cubicBezTo>
                  <a:pt x="1417339" y="3951264"/>
                  <a:pt x="1349743" y="3956988"/>
                  <a:pt x="1209927" y="4017317"/>
                </a:cubicBezTo>
                <a:cubicBezTo>
                  <a:pt x="1173156" y="4169461"/>
                  <a:pt x="916862" y="4301128"/>
                  <a:pt x="783211" y="4166158"/>
                </a:cubicBezTo>
                <a:cubicBezTo>
                  <a:pt x="795762" y="3938713"/>
                  <a:pt x="1056019" y="3978786"/>
                  <a:pt x="1184385" y="3917797"/>
                </a:cubicBezTo>
                <a:cubicBezTo>
                  <a:pt x="1182184" y="3944438"/>
                  <a:pt x="1159724" y="3959410"/>
                  <a:pt x="1131761" y="3971080"/>
                </a:cubicBezTo>
                <a:cubicBezTo>
                  <a:pt x="1224679" y="3984511"/>
                  <a:pt x="1451248" y="3874862"/>
                  <a:pt x="1462037" y="3807267"/>
                </a:cubicBezTo>
                <a:cubicBezTo>
                  <a:pt x="1550110" y="3808588"/>
                  <a:pt x="1680679" y="3765433"/>
                  <a:pt x="1748274" y="3681104"/>
                </a:cubicBezTo>
                <a:cubicBezTo>
                  <a:pt x="1683761" y="3644775"/>
                  <a:pt x="1638624" y="3595235"/>
                  <a:pt x="1560899" y="3622757"/>
                </a:cubicBezTo>
                <a:cubicBezTo>
                  <a:pt x="1571248" y="3573877"/>
                  <a:pt x="1470403" y="3579382"/>
                  <a:pt x="1472825" y="3485806"/>
                </a:cubicBezTo>
                <a:cubicBezTo>
                  <a:pt x="1488238" y="3484265"/>
                  <a:pt x="1494844" y="3477439"/>
                  <a:pt x="1494844" y="3467091"/>
                </a:cubicBezTo>
                <a:cubicBezTo>
                  <a:pt x="1645230" y="3469293"/>
                  <a:pt x="1668569" y="3480302"/>
                  <a:pt x="1765890" y="3384744"/>
                </a:cubicBezTo>
                <a:cubicBezTo>
                  <a:pt x="1744311" y="3352818"/>
                  <a:pt x="1713046" y="3401698"/>
                  <a:pt x="1691027" y="3403679"/>
                </a:cubicBezTo>
                <a:cubicBezTo>
                  <a:pt x="1658660" y="3390689"/>
                  <a:pt x="1756642" y="3366249"/>
                  <a:pt x="1768752" y="3344231"/>
                </a:cubicBezTo>
                <a:cubicBezTo>
                  <a:pt x="1668348" y="3281700"/>
                  <a:pt x="1581376" y="3195831"/>
                  <a:pt x="1431211" y="3217849"/>
                </a:cubicBezTo>
                <a:cubicBezTo>
                  <a:pt x="1535358" y="3250435"/>
                  <a:pt x="1387834" y="3240087"/>
                  <a:pt x="1356569" y="3237004"/>
                </a:cubicBezTo>
                <a:cubicBezTo>
                  <a:pt x="1342037" y="3189666"/>
                  <a:pt x="1365596" y="3229738"/>
                  <a:pt x="1390697" y="3214986"/>
                </a:cubicBezTo>
                <a:cubicBezTo>
                  <a:pt x="1353486" y="3170730"/>
                  <a:pt x="1308789" y="3213005"/>
                  <a:pt x="1240972" y="3200014"/>
                </a:cubicBezTo>
                <a:cubicBezTo>
                  <a:pt x="1224679" y="3111502"/>
                  <a:pt x="1109303" y="3104677"/>
                  <a:pt x="1105780" y="2982257"/>
                </a:cubicBezTo>
                <a:cubicBezTo>
                  <a:pt x="997890" y="2962221"/>
                  <a:pt x="871064" y="2973891"/>
                  <a:pt x="728386" y="3012202"/>
                </a:cubicBezTo>
                <a:cubicBezTo>
                  <a:pt x="683909" y="2926772"/>
                  <a:pt x="541670" y="3006477"/>
                  <a:pt x="475615" y="2957377"/>
                </a:cubicBezTo>
                <a:cubicBezTo>
                  <a:pt x="561487" y="2910920"/>
                  <a:pt x="731688" y="2954075"/>
                  <a:pt x="856093" y="2939983"/>
                </a:cubicBezTo>
                <a:cubicBezTo>
                  <a:pt x="992165" y="2919066"/>
                  <a:pt x="1160385" y="2821747"/>
                  <a:pt x="1261449" y="2916204"/>
                </a:cubicBezTo>
                <a:cubicBezTo>
                  <a:pt x="1249780" y="2938222"/>
                  <a:pt x="1204642" y="2938222"/>
                  <a:pt x="1192972" y="2960240"/>
                </a:cubicBezTo>
                <a:cubicBezTo>
                  <a:pt x="1197156" y="2983138"/>
                  <a:pt x="1214991" y="2982698"/>
                  <a:pt x="1218073" y="3006917"/>
                </a:cubicBezTo>
                <a:cubicBezTo>
                  <a:pt x="1431871" y="3004275"/>
                  <a:pt x="1584238" y="3196051"/>
                  <a:pt x="1740128" y="3232160"/>
                </a:cubicBezTo>
                <a:cubicBezTo>
                  <a:pt x="1739467" y="3205739"/>
                  <a:pt x="1711724" y="3105998"/>
                  <a:pt x="1627174" y="3101814"/>
                </a:cubicBezTo>
                <a:cubicBezTo>
                  <a:pt x="1632019" y="3082659"/>
                  <a:pt x="1668348" y="3102915"/>
                  <a:pt x="1671211" y="3064164"/>
                </a:cubicBezTo>
                <a:cubicBezTo>
                  <a:pt x="1611321" y="3038623"/>
                  <a:pt x="1627614" y="2977634"/>
                  <a:pt x="1573890" y="2942845"/>
                </a:cubicBezTo>
                <a:cubicBezTo>
                  <a:pt x="1576092" y="2915984"/>
                  <a:pt x="1604495" y="2904534"/>
                  <a:pt x="1611101" y="2880315"/>
                </a:cubicBezTo>
                <a:cubicBezTo>
                  <a:pt x="1595930" y="2866291"/>
                  <a:pt x="1574325" y="2861650"/>
                  <a:pt x="1554734" y="2868205"/>
                </a:cubicBezTo>
                <a:cubicBezTo>
                  <a:pt x="1536458" y="2849049"/>
                  <a:pt x="1602513" y="2853013"/>
                  <a:pt x="1629596" y="2849049"/>
                </a:cubicBezTo>
                <a:cubicBezTo>
                  <a:pt x="1636202" y="2824609"/>
                  <a:pt x="1661743" y="2811839"/>
                  <a:pt x="1682440" y="2795766"/>
                </a:cubicBezTo>
                <a:cubicBezTo>
                  <a:pt x="1638844" y="2752171"/>
                  <a:pt x="1694770" y="2732795"/>
                  <a:pt x="1678697" y="2677310"/>
                </a:cubicBezTo>
                <a:cubicBezTo>
                  <a:pt x="1758844" y="2661677"/>
                  <a:pt x="1768972" y="2603990"/>
                  <a:pt x="1824899" y="2573606"/>
                </a:cubicBezTo>
                <a:cubicBezTo>
                  <a:pt x="1811908" y="2449425"/>
                  <a:pt x="1989156" y="2383372"/>
                  <a:pt x="1979027" y="2295300"/>
                </a:cubicBezTo>
                <a:cubicBezTo>
                  <a:pt x="1975724" y="2268218"/>
                  <a:pt x="2016898" y="2304768"/>
                  <a:pt x="2025706" y="2269980"/>
                </a:cubicBezTo>
                <a:cubicBezTo>
                  <a:pt x="2016824" y="2254701"/>
                  <a:pt x="1998142" y="2248161"/>
                  <a:pt x="1981670" y="2254567"/>
                </a:cubicBezTo>
                <a:cubicBezTo>
                  <a:pt x="2079210" y="2193798"/>
                  <a:pt x="2384604" y="2147120"/>
                  <a:pt x="2311944" y="1984848"/>
                </a:cubicBezTo>
                <a:cubicBezTo>
                  <a:pt x="2296751" y="1986389"/>
                  <a:pt x="2289925" y="1993215"/>
                  <a:pt x="2289925" y="2003563"/>
                </a:cubicBezTo>
                <a:cubicBezTo>
                  <a:pt x="2267907" y="1953363"/>
                  <a:pt x="2167503" y="1774357"/>
                  <a:pt x="2075027" y="1727900"/>
                </a:cubicBezTo>
                <a:cubicBezTo>
                  <a:pt x="2061376" y="1733845"/>
                  <a:pt x="2071283" y="1742211"/>
                  <a:pt x="2078109" y="1740450"/>
                </a:cubicBezTo>
                <a:cubicBezTo>
                  <a:pt x="2069082" y="1765770"/>
                  <a:pt x="1995541" y="1655684"/>
                  <a:pt x="1956348" y="1731643"/>
                </a:cubicBezTo>
                <a:cubicBezTo>
                  <a:pt x="1805963" y="1589190"/>
                  <a:pt x="1639946" y="1897437"/>
                  <a:pt x="1485816" y="1812008"/>
                </a:cubicBezTo>
                <a:cubicBezTo>
                  <a:pt x="1388715" y="1537007"/>
                  <a:pt x="1747394" y="1414588"/>
                  <a:pt x="1871577" y="1607244"/>
                </a:cubicBezTo>
                <a:cubicBezTo>
                  <a:pt x="1950623" y="1556603"/>
                  <a:pt x="1981670" y="1592933"/>
                  <a:pt x="2013816" y="1545374"/>
                </a:cubicBezTo>
                <a:cubicBezTo>
                  <a:pt x="2038917" y="1540750"/>
                  <a:pt x="2033193" y="1584346"/>
                  <a:pt x="2060935" y="1573117"/>
                </a:cubicBezTo>
                <a:cubicBezTo>
                  <a:pt x="2060881" y="1565296"/>
                  <a:pt x="2056915" y="1558019"/>
                  <a:pt x="2050367" y="1553741"/>
                </a:cubicBezTo>
                <a:cubicBezTo>
                  <a:pt x="2078991" y="1561007"/>
                  <a:pt x="2133815" y="1570034"/>
                  <a:pt x="2167063" y="1625739"/>
                </a:cubicBezTo>
                <a:cubicBezTo>
                  <a:pt x="2209558" y="1622657"/>
                  <a:pt x="2222990" y="1602400"/>
                  <a:pt x="2251173" y="1590951"/>
                </a:cubicBezTo>
                <a:cubicBezTo>
                  <a:pt x="2223650" y="1620455"/>
                  <a:pt x="2261081" y="1636748"/>
                  <a:pt x="2201632" y="1657005"/>
                </a:cubicBezTo>
                <a:cubicBezTo>
                  <a:pt x="2318769" y="1706765"/>
                  <a:pt x="2284201" y="1792632"/>
                  <a:pt x="2396054" y="1846136"/>
                </a:cubicBezTo>
                <a:cubicBezTo>
                  <a:pt x="2405522" y="1865952"/>
                  <a:pt x="2370953" y="1847457"/>
                  <a:pt x="2370953" y="1852521"/>
                </a:cubicBezTo>
                <a:cubicBezTo>
                  <a:pt x="2366990" y="2042755"/>
                  <a:pt x="2687356" y="1934868"/>
                  <a:pt x="2507907" y="1764449"/>
                </a:cubicBezTo>
                <a:cubicBezTo>
                  <a:pt x="2563393" y="1640051"/>
                  <a:pt x="2460127" y="1480641"/>
                  <a:pt x="2409265" y="1378038"/>
                </a:cubicBezTo>
                <a:cubicBezTo>
                  <a:pt x="2434806" y="1364827"/>
                  <a:pt x="2346733" y="1229417"/>
                  <a:pt x="2392531" y="1156758"/>
                </a:cubicBezTo>
                <a:cubicBezTo>
                  <a:pt x="2444274" y="1140025"/>
                  <a:pt x="2448237" y="1206078"/>
                  <a:pt x="2477081" y="1228096"/>
                </a:cubicBezTo>
                <a:cubicBezTo>
                  <a:pt x="2505045" y="1213124"/>
                  <a:pt x="2530366" y="1194189"/>
                  <a:pt x="2545778" y="1237123"/>
                </a:cubicBezTo>
                <a:cubicBezTo>
                  <a:pt x="2526843" y="1268389"/>
                  <a:pt x="2520017" y="1237123"/>
                  <a:pt x="2492714" y="1237123"/>
                </a:cubicBezTo>
                <a:cubicBezTo>
                  <a:pt x="2483026" y="1263545"/>
                  <a:pt x="2501742" y="1299875"/>
                  <a:pt x="2530806" y="1333562"/>
                </a:cubicBezTo>
                <a:cubicBezTo>
                  <a:pt x="2472237" y="1263545"/>
                  <a:pt x="2488311" y="1422514"/>
                  <a:pt x="2497118" y="1461706"/>
                </a:cubicBezTo>
                <a:cubicBezTo>
                  <a:pt x="2525962" y="1590511"/>
                  <a:pt x="2664457" y="1719973"/>
                  <a:pt x="2778732" y="1681885"/>
                </a:cubicBezTo>
                <a:cubicBezTo>
                  <a:pt x="2853815" y="1633005"/>
                  <a:pt x="2752310" y="1544934"/>
                  <a:pt x="2793485" y="1478880"/>
                </a:cubicBezTo>
                <a:cubicBezTo>
                  <a:pt x="2863503" y="1463027"/>
                  <a:pt x="2816604" y="1533925"/>
                  <a:pt x="2846989" y="1584786"/>
                </a:cubicBezTo>
                <a:cubicBezTo>
                  <a:pt x="2986806" y="1619354"/>
                  <a:pt x="2979760" y="1700821"/>
                  <a:pt x="3088090" y="1801880"/>
                </a:cubicBezTo>
                <a:cubicBezTo>
                  <a:pt x="3217558" y="1751899"/>
                  <a:pt x="3243980" y="1640492"/>
                  <a:pt x="3333595" y="1566951"/>
                </a:cubicBezTo>
                <a:cubicBezTo>
                  <a:pt x="3543650" y="1583245"/>
                  <a:pt x="3733007" y="1354919"/>
                  <a:pt x="3765594" y="1230958"/>
                </a:cubicBezTo>
                <a:cubicBezTo>
                  <a:pt x="3901668" y="1071549"/>
                  <a:pt x="4199796" y="1202776"/>
                  <a:pt x="4260346" y="985239"/>
                </a:cubicBezTo>
                <a:cubicBezTo>
                  <a:pt x="4322218" y="997349"/>
                  <a:pt x="4312970" y="1023990"/>
                  <a:pt x="4360530" y="1065824"/>
                </a:cubicBezTo>
                <a:cubicBezTo>
                  <a:pt x="4400823" y="1065164"/>
                  <a:pt x="4391576" y="1034339"/>
                  <a:pt x="4432089" y="1034339"/>
                </a:cubicBezTo>
                <a:cubicBezTo>
                  <a:pt x="4434731" y="851150"/>
                  <a:pt x="4613520" y="733134"/>
                  <a:pt x="4529410" y="531671"/>
                </a:cubicBezTo>
                <a:cubicBezTo>
                  <a:pt x="4570144" y="531230"/>
                  <a:pt x="4533814" y="484993"/>
                  <a:pt x="4585337" y="490938"/>
                </a:cubicBezTo>
                <a:close/>
                <a:moveTo>
                  <a:pt x="2036501" y="330689"/>
                </a:moveTo>
                <a:cubicBezTo>
                  <a:pt x="2084231" y="352676"/>
                  <a:pt x="2063239" y="416219"/>
                  <a:pt x="2090418" y="489437"/>
                </a:cubicBezTo>
                <a:cubicBezTo>
                  <a:pt x="2050920" y="446355"/>
                  <a:pt x="2031365" y="388780"/>
                  <a:pt x="2036501" y="330689"/>
                </a:cubicBezTo>
                <a:close/>
                <a:moveTo>
                  <a:pt x="3254386" y="6783"/>
                </a:moveTo>
                <a:cubicBezTo>
                  <a:pt x="3341354" y="133408"/>
                  <a:pt x="3528059" y="300994"/>
                  <a:pt x="3421716" y="455147"/>
                </a:cubicBezTo>
                <a:cubicBezTo>
                  <a:pt x="3258790" y="423435"/>
                  <a:pt x="3192739" y="151686"/>
                  <a:pt x="3188335" y="10086"/>
                </a:cubicBezTo>
                <a:cubicBezTo>
                  <a:pt x="3217618" y="-2686"/>
                  <a:pt x="3221801" y="25942"/>
                  <a:pt x="3254386" y="6783"/>
                </a:cubicBezTo>
                <a:close/>
                <a:moveTo>
                  <a:pt x="4231305" y="613"/>
                </a:moveTo>
                <a:cubicBezTo>
                  <a:pt x="4271133" y="7982"/>
                  <a:pt x="4231495" y="79755"/>
                  <a:pt x="4222050" y="104627"/>
                </a:cubicBezTo>
                <a:cubicBezTo>
                  <a:pt x="4175125" y="86338"/>
                  <a:pt x="4221168" y="34555"/>
                  <a:pt x="4209052" y="1723"/>
                </a:cubicBezTo>
                <a:cubicBezTo>
                  <a:pt x="4218304" y="-178"/>
                  <a:pt x="4225616" y="-439"/>
                  <a:pt x="4231305" y="613"/>
                </a:cubicBezTo>
                <a:close/>
              </a:path>
            </a:pathLst>
          </a:custGeom>
          <a:blipFill dpi="0" rotWithShape="0">
            <a:blip r:embed="rId12"/>
            <a:srcRect/>
            <a:stretch>
              <a:fillRect l="-17000" r="-170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6"/>
            </p:custDataLst>
          </p:nvPr>
        </p:nvPicPr>
        <p:blipFill>
          <a:blip r:embed="rId13"/>
          <a:srcRect t="28293" b="31340"/>
          <a:stretch>
            <a:fillRect/>
          </a:stretch>
        </p:blipFill>
        <p:spPr>
          <a:xfrm>
            <a:off x="8611870" y="5511165"/>
            <a:ext cx="2299335" cy="908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 descr="7b0a2020202022776f7264617274223a20227b5c2269645c223a32353030313437352c5c227469645c223a5c225c227d220a7d0a"/>
          <p:cNvSpPr txBox="1"/>
          <p:nvPr>
            <p:custDataLst>
              <p:tags r:id="rId7"/>
            </p:custDataLst>
          </p:nvPr>
        </p:nvSpPr>
        <p:spPr>
          <a:xfrm>
            <a:off x="433070" y="5755005"/>
            <a:ext cx="8178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游戏后台管理框架：</a:t>
            </a:r>
            <a:r>
              <a:rPr lang="en-US" altLang="zh-CN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django(python)</a:t>
            </a:r>
          </a:p>
        </p:txBody>
      </p:sp>
      <p:sp>
        <p:nvSpPr>
          <p:cNvPr id="9" name="文本框 8" descr="7b0a2020202022776f7264617274223a20227b5c2269645c223a32353030313437352c5c227469645c223a5c225c227d220a7d0a"/>
          <p:cNvSpPr txBox="1"/>
          <p:nvPr>
            <p:custDataLst>
              <p:tags r:id="rId8"/>
            </p:custDataLst>
          </p:nvPr>
        </p:nvSpPr>
        <p:spPr>
          <a:xfrm>
            <a:off x="433070" y="1694180"/>
            <a:ext cx="4385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使用数据库：</a:t>
            </a:r>
            <a:r>
              <a:rPr lang="en-US" altLang="zh-CN" sz="3200" b="1">
                <a:ln w="14368">
                  <a:solidFill>
                    <a:srgbClr val="3E968C"/>
                  </a:solidFill>
                </a:ln>
                <a:solidFill>
                  <a:srgbClr val="F4EDEE"/>
                </a:solidFill>
                <a:effectLst>
                  <a:outerShdw dist="63500" dir="5400000" algn="t" rotWithShape="0">
                    <a:srgbClr val="329973">
                      <a:alpha val="100000"/>
                    </a:srgbClr>
                  </a:outerShdw>
                </a:effectLst>
                <a:latin typeface="汉仪铸字烈焰体W" panose="00020600040101010101" charset="-122"/>
                <a:ea typeface="汉仪铸字烈焰体W" panose="00020600040101010101" charset="-122"/>
                <a:cs typeface="汉仪铸字烈焰体W" panose="00020600040101010101" charset="-122"/>
              </a:rPr>
              <a:t>MySQL</a:t>
            </a:r>
          </a:p>
        </p:txBody>
      </p:sp>
      <p:pic>
        <p:nvPicPr>
          <p:cNvPr id="100" name="图片 99"/>
          <p:cNvPicPr/>
          <p:nvPr>
            <p:custDataLst>
              <p:tags r:id="rId9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543925" y="1637030"/>
            <a:ext cx="2367280" cy="13011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4057650" y="739775"/>
            <a:ext cx="4076065" cy="1075690"/>
            <a:chOff x="6390" y="1165"/>
            <a:chExt cx="6419" cy="1694"/>
          </a:xfrm>
        </p:grpSpPr>
        <p:sp>
          <p:nvSpPr>
            <p:cNvPr id="11" name="矩形 10"/>
            <p:cNvSpPr/>
            <p:nvPr>
              <p:custDataLst>
                <p:tags r:id="rId7"/>
              </p:custDataLst>
            </p:nvPr>
          </p:nvSpPr>
          <p:spPr>
            <a:xfrm>
              <a:off x="6515" y="1323"/>
              <a:ext cx="6295" cy="15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8"/>
              </p:custDataLst>
            </p:nvPr>
          </p:nvSpPr>
          <p:spPr>
            <a:xfrm>
              <a:off x="6390" y="1165"/>
              <a:ext cx="6295" cy="1537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3" name="Title 6"/>
          <p:cNvSpPr txBox="1"/>
          <p:nvPr>
            <p:custDataLst>
              <p:tags r:id="rId6"/>
            </p:custDataLst>
          </p:nvPr>
        </p:nvSpPr>
        <p:spPr>
          <a:xfrm>
            <a:off x="4218305" y="868680"/>
            <a:ext cx="3675380" cy="71818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434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项目部署方式</a:t>
            </a:r>
          </a:p>
        </p:txBody>
      </p:sp>
      <p:pic>
        <p:nvPicPr>
          <p:cNvPr id="100" name="图片 99"/>
          <p:cNvPicPr/>
          <p:nvPr/>
        </p:nvPicPr>
        <p:blipFill>
          <a:blip r:embed="rId11"/>
          <a:stretch>
            <a:fillRect/>
          </a:stretch>
        </p:blipFill>
        <p:spPr>
          <a:xfrm>
            <a:off x="1280160" y="2430780"/>
            <a:ext cx="3048000" cy="304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907540" y="1975485"/>
            <a:ext cx="18992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服务器</a:t>
            </a:r>
          </a:p>
        </p:txBody>
      </p:sp>
      <p:pic>
        <p:nvPicPr>
          <p:cNvPr id="6" name="图片 5"/>
          <p:cNvPicPr/>
          <p:nvPr/>
        </p:nvPicPr>
        <p:blipFill>
          <a:blip r:embed="rId12"/>
          <a:stretch>
            <a:fillRect/>
          </a:stretch>
        </p:blipFill>
        <p:spPr>
          <a:xfrm>
            <a:off x="6972935" y="2221230"/>
            <a:ext cx="4514850" cy="3257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198360" y="181991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反向代理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4057650" y="739775"/>
            <a:ext cx="4076065" cy="1075690"/>
            <a:chOff x="6390" y="1165"/>
            <a:chExt cx="6419" cy="1694"/>
          </a:xfrm>
        </p:grpSpPr>
        <p:sp>
          <p:nvSpPr>
            <p:cNvPr id="11" name="矩形 10"/>
            <p:cNvSpPr/>
            <p:nvPr>
              <p:custDataLst>
                <p:tags r:id="rId10"/>
              </p:custDataLst>
            </p:nvPr>
          </p:nvSpPr>
          <p:spPr>
            <a:xfrm>
              <a:off x="6515" y="1323"/>
              <a:ext cx="6295" cy="15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1"/>
              </p:custDataLst>
            </p:nvPr>
          </p:nvSpPr>
          <p:spPr>
            <a:xfrm>
              <a:off x="6390" y="1165"/>
              <a:ext cx="6295" cy="1537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3" name="Title 6"/>
          <p:cNvSpPr txBox="1"/>
          <p:nvPr>
            <p:custDataLst>
              <p:tags r:id="rId6"/>
            </p:custDataLst>
          </p:nvPr>
        </p:nvSpPr>
        <p:spPr>
          <a:xfrm>
            <a:off x="4218305" y="868680"/>
            <a:ext cx="3675380" cy="71818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434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项目部署方式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167890" y="2034540"/>
            <a:ext cx="7499350" cy="4208780"/>
          </a:xfrm>
          <a:prstGeom prst="rect">
            <a:avLst/>
          </a:prstGeom>
        </p:spPr>
      </p:pic>
      <p:pic>
        <p:nvPicPr>
          <p:cNvPr id="7" name="支付宝音效">
            <a:hlinkClick r:id="" action="ppaction://media"/>
          </p:cNvPr>
          <p:cNvPicPr/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661650" y="5699125"/>
            <a:ext cx="309880" cy="309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4057650" y="739775"/>
            <a:ext cx="4076065" cy="1075690"/>
            <a:chOff x="6390" y="1165"/>
            <a:chExt cx="6419" cy="1694"/>
          </a:xfrm>
        </p:grpSpPr>
        <p:sp>
          <p:nvSpPr>
            <p:cNvPr id="11" name="矩形 10"/>
            <p:cNvSpPr/>
            <p:nvPr>
              <p:custDataLst>
                <p:tags r:id="rId10"/>
              </p:custDataLst>
            </p:nvPr>
          </p:nvSpPr>
          <p:spPr>
            <a:xfrm>
              <a:off x="6515" y="1323"/>
              <a:ext cx="6295" cy="15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1"/>
              </p:custDataLst>
            </p:nvPr>
          </p:nvSpPr>
          <p:spPr>
            <a:xfrm>
              <a:off x="6390" y="1165"/>
              <a:ext cx="6295" cy="1537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3" name="Title 6"/>
          <p:cNvSpPr txBox="1"/>
          <p:nvPr>
            <p:custDataLst>
              <p:tags r:id="rId6"/>
            </p:custDataLst>
          </p:nvPr>
        </p:nvSpPr>
        <p:spPr>
          <a:xfrm>
            <a:off x="4218305" y="868680"/>
            <a:ext cx="3675380" cy="71818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434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项目部署方式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13055" y="1892300"/>
            <a:ext cx="5097145" cy="4643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04180" y="2105025"/>
            <a:ext cx="6744970" cy="3790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41705" y="5979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反向代理配置</a:t>
            </a: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6844665" y="5979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将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webgl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和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PHP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文件放入设定好的目录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75760" y="704850"/>
            <a:ext cx="3840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前情提要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85940" y="2101850"/>
            <a:ext cx="48691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800">
                <a:latin typeface="+mn-ea"/>
                <a:cs typeface="+mn-ea"/>
              </a:rPr>
              <a:t>主体内容差不多完成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800">
                <a:latin typeface="+mn-ea"/>
                <a:cs typeface="+mn-ea"/>
              </a:rPr>
              <a:t>一些小小的</a:t>
            </a:r>
            <a:r>
              <a:rPr lang="en-US" altLang="zh-CN" sz="4800">
                <a:latin typeface="+mn-ea"/>
                <a:cs typeface="+mn-ea"/>
              </a:rPr>
              <a:t>bug</a:t>
            </a:r>
            <a:endParaRPr lang="zh-CN" altLang="en-US" sz="4800">
              <a:latin typeface="+mn-ea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800">
                <a:latin typeface="+mn-ea"/>
                <a:cs typeface="+mn-ea"/>
              </a:rPr>
              <a:t>还差救人系统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800">
                <a:latin typeface="+mn-ea"/>
                <a:cs typeface="+mn-ea"/>
              </a:rPr>
              <a:t>把项目部署在云端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4175" y="2471420"/>
            <a:ext cx="6501765" cy="34582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120896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6"/>
          <p:cNvPicPr/>
          <p:nvPr userDrawn="1">
            <p:custDataLst>
              <p:tags r:id="rId3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17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 rot="10800000">
            <a:off x="10817318" y="562562"/>
            <a:ext cx="869950" cy="74693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57200" y="1905000"/>
            <a:ext cx="320649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260">
                <a:solidFill>
                  <a:schemeClr val="accent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</a:rPr>
              <a:t>项目测试</a:t>
            </a:r>
          </a:p>
        </p:txBody>
      </p:sp>
      <p:sp>
        <p:nvSpPr>
          <p:cNvPr id="13" name="Title 6"/>
          <p:cNvSpPr txBox="1"/>
          <p:nvPr>
            <p:custDataLst>
              <p:tags r:id="rId7"/>
            </p:custDataLst>
          </p:nvPr>
        </p:nvSpPr>
        <p:spPr>
          <a:xfrm>
            <a:off x="457200" y="2969820"/>
            <a:ext cx="3206496" cy="282149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700" spc="19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测试安排</a:t>
            </a: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700" spc="19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当我睡醒开会之后，即安排相关队员对新加入的功能（救人）进行测试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4781550" y="2086927"/>
            <a:ext cx="6764007" cy="25317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22" h="3360">
                <a:moveTo>
                  <a:pt x="0" y="0"/>
                </a:moveTo>
                <a:lnTo>
                  <a:pt x="10322" y="0"/>
                </a:lnTo>
                <a:lnTo>
                  <a:pt x="10322" y="3360"/>
                </a:lnTo>
                <a:lnTo>
                  <a:pt x="0" y="33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 descr="项目标志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120896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6"/>
          <p:cNvPicPr/>
          <p:nvPr userDrawn="1">
            <p:custDataLst>
              <p:tags r:id="rId3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17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 rot="10800000">
            <a:off x="10817318" y="562562"/>
            <a:ext cx="869950" cy="74693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57200" y="1905000"/>
            <a:ext cx="320649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360">
                <a:solidFill>
                  <a:schemeClr val="accent1">
                    <a:lumMod val="9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测试工具</a:t>
            </a:r>
          </a:p>
        </p:txBody>
      </p:sp>
      <p:sp>
        <p:nvSpPr>
          <p:cNvPr id="13" name="Title 6"/>
          <p:cNvSpPr txBox="1"/>
          <p:nvPr>
            <p:custDataLst>
              <p:tags r:id="rId7"/>
            </p:custDataLst>
          </p:nvPr>
        </p:nvSpPr>
        <p:spPr>
          <a:xfrm>
            <a:off x="457200" y="2969820"/>
            <a:ext cx="3206496" cy="282149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700" spc="22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altLang="zh-CN" sz="2700" spc="22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unity</a:t>
            </a:r>
            <a:r>
              <a:rPr lang="zh-CN" altLang="en-US" sz="2700" spc="22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自带的测试系统Unity Test Runner对项目脚本中的核心逻辑代码进行测试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4781550" y="2086927"/>
            <a:ext cx="6764007" cy="25317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322" h="3360">
                <a:moveTo>
                  <a:pt x="0" y="0"/>
                </a:moveTo>
                <a:lnTo>
                  <a:pt x="10322" y="0"/>
                </a:lnTo>
                <a:lnTo>
                  <a:pt x="10322" y="3360"/>
                </a:lnTo>
                <a:lnTo>
                  <a:pt x="0" y="33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 descr="项目标志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120896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6"/>
          <p:cNvPicPr/>
          <p:nvPr userDrawn="1">
            <p:custDataLst>
              <p:tags r:id="rId3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17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 rot="10800000">
            <a:off x="10817318" y="562562"/>
            <a:ext cx="869950" cy="74693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57200" y="1905000"/>
            <a:ext cx="320649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360">
                <a:solidFill>
                  <a:schemeClr val="accent1">
                    <a:lumMod val="9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测试结果</a:t>
            </a:r>
          </a:p>
        </p:txBody>
      </p:sp>
      <p:sp>
        <p:nvSpPr>
          <p:cNvPr id="13" name="Title 6"/>
          <p:cNvSpPr txBox="1"/>
          <p:nvPr>
            <p:custDataLst>
              <p:tags r:id="rId7"/>
            </p:custDataLst>
          </p:nvPr>
        </p:nvSpPr>
        <p:spPr>
          <a:xfrm>
            <a:off x="457200" y="2969820"/>
            <a:ext cx="3206496" cy="282149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700" spc="22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往之前的测试报告中加入</a:t>
            </a:r>
            <a:r>
              <a:rPr altLang="zh-CN" sz="2700" spc="22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β</a:t>
            </a:r>
            <a:r>
              <a:rPr lang="zh-CN" altLang="en-US" sz="2700" spc="22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测试的内容</a:t>
            </a:r>
          </a:p>
        </p:txBody>
      </p:sp>
      <p:pic>
        <p:nvPicPr>
          <p:cNvPr id="8" name="图片 7" descr="项目标志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675505" y="1785620"/>
            <a:ext cx="6784975" cy="36201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120896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6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17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 rot="10800000">
            <a:off x="10817318" y="562562"/>
            <a:ext cx="869950" cy="74693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57200" y="3103245"/>
            <a:ext cx="320649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80000"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360">
                <a:solidFill>
                  <a:schemeClr val="accent1">
                    <a:lumMod val="9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测试文档链接</a:t>
            </a:r>
          </a:p>
        </p:txBody>
      </p:sp>
      <p:pic>
        <p:nvPicPr>
          <p:cNvPr id="8" name="图片 7" descr="项目标志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grpSp>
        <p:nvGrpSpPr>
          <p:cNvPr id="4" name="组合 3"/>
          <p:cNvGrpSpPr/>
          <p:nvPr>
            <p:custDataLst>
              <p:tags r:id="rId8"/>
            </p:custDataLst>
          </p:nvPr>
        </p:nvGrpSpPr>
        <p:grpSpPr>
          <a:xfrm>
            <a:off x="4721225" y="3187700"/>
            <a:ext cx="6096000" cy="891540"/>
            <a:chOff x="7435" y="5020"/>
            <a:chExt cx="9600" cy="1404"/>
          </a:xfrm>
        </p:grpSpPr>
        <p:sp>
          <p:nvSpPr>
            <p:cNvPr id="6" name="矩形 5"/>
            <p:cNvSpPr/>
            <p:nvPr>
              <p:custDataLst>
                <p:tags r:id="rId10"/>
              </p:custDataLst>
            </p:nvPr>
          </p:nvSpPr>
          <p:spPr>
            <a:xfrm>
              <a:off x="7751" y="5020"/>
              <a:ext cx="9284" cy="1404"/>
            </a:xfrm>
            <a:prstGeom prst="rect">
              <a:avLst/>
            </a:prstGeom>
            <a:solidFill>
              <a:schemeClr val="lt1"/>
            </a:solidFill>
            <a:ln w="22225">
              <a:solidFill>
                <a:schemeClr val="dk1">
                  <a:lumMod val="75000"/>
                  <a:lumOff val="25000"/>
                </a:schemeClr>
              </a:solidFill>
            </a:ln>
            <a:effectLst>
              <a:outerShdw dist="38100" dir="2700000" algn="tl" rotWithShape="0">
                <a:schemeClr val="accent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7" name="组合 6"/>
            <p:cNvGrpSpPr/>
            <p:nvPr>
              <p:custDataLst>
                <p:tags r:id="rId11"/>
              </p:custDataLst>
            </p:nvPr>
          </p:nvGrpSpPr>
          <p:grpSpPr>
            <a:xfrm>
              <a:off x="7435" y="5441"/>
              <a:ext cx="644" cy="745"/>
              <a:chOff x="2636582" y="2559050"/>
              <a:chExt cx="409098" cy="473075"/>
            </a:xfrm>
          </p:grpSpPr>
          <p:sp>
            <p:nvSpPr>
              <p:cNvPr id="12" name="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2826543" y="2559050"/>
                <a:ext cx="219137" cy="4730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PA_ImportSvg_636983900241446251"/>
              <p:cNvSpPr/>
              <p:nvPr>
                <p:custDataLst>
                  <p:tags r:id="rId13"/>
                </p:custDataLst>
              </p:nvPr>
            </p:nvSpPr>
            <p:spPr>
              <a:xfrm rot="10800000">
                <a:off x="2636582" y="2622187"/>
                <a:ext cx="401195" cy="346800"/>
              </a:xfrm>
              <a:custGeom>
                <a:avLst/>
                <a:gdLst/>
                <a:ahLst/>
                <a:cxnLst/>
                <a:rect l="l" t="t" r="r" b="b"/>
                <a:pathLst>
                  <a:path w="14292586" h="12354751">
                    <a:moveTo>
                      <a:pt x="1" y="0"/>
                    </a:moveTo>
                    <a:lnTo>
                      <a:pt x="6016804" y="0"/>
                    </a:lnTo>
                    <a:lnTo>
                      <a:pt x="6016804" y="4339700"/>
                    </a:lnTo>
                    <a:cubicBezTo>
                      <a:pt x="6016804" y="6110134"/>
                      <a:pt x="5863353" y="7499112"/>
                      <a:pt x="5556444" y="8506676"/>
                    </a:cubicBezTo>
                    <a:cubicBezTo>
                      <a:pt x="5249537" y="9514240"/>
                      <a:pt x="4930378" y="10186854"/>
                      <a:pt x="4095301" y="10992906"/>
                    </a:cubicBezTo>
                    <a:cubicBezTo>
                      <a:pt x="3260225" y="11798956"/>
                      <a:pt x="2680814" y="12040837"/>
                      <a:pt x="1455066" y="12354750"/>
                    </a:cubicBezTo>
                    <a:lnTo>
                      <a:pt x="598736" y="10512869"/>
                    </a:lnTo>
                    <a:cubicBezTo>
                      <a:pt x="1455066" y="10185628"/>
                      <a:pt x="1976770" y="10039677"/>
                      <a:pt x="2781416" y="9204842"/>
                    </a:cubicBezTo>
                    <a:cubicBezTo>
                      <a:pt x="3586062" y="8370008"/>
                      <a:pt x="3645413" y="7562531"/>
                      <a:pt x="3645413" y="6868493"/>
                    </a:cubicBezTo>
                    <a:lnTo>
                      <a:pt x="1" y="6868493"/>
                    </a:lnTo>
                    <a:close/>
                    <a:moveTo>
                      <a:pt x="8275783" y="0"/>
                    </a:moveTo>
                    <a:lnTo>
                      <a:pt x="14292586" y="0"/>
                    </a:lnTo>
                    <a:lnTo>
                      <a:pt x="14292586" y="4339700"/>
                    </a:lnTo>
                    <a:cubicBezTo>
                      <a:pt x="14292586" y="6110134"/>
                      <a:pt x="14139135" y="7499112"/>
                      <a:pt x="13832227" y="8506676"/>
                    </a:cubicBezTo>
                    <a:cubicBezTo>
                      <a:pt x="13525318" y="9514240"/>
                      <a:pt x="13206159" y="10186854"/>
                      <a:pt x="12371083" y="10992906"/>
                    </a:cubicBezTo>
                    <a:cubicBezTo>
                      <a:pt x="11536006" y="11798956"/>
                      <a:pt x="10956597" y="12040837"/>
                      <a:pt x="9730848" y="12354750"/>
                    </a:cubicBezTo>
                    <a:lnTo>
                      <a:pt x="8874518" y="10512869"/>
                    </a:lnTo>
                    <a:cubicBezTo>
                      <a:pt x="9730848" y="10185628"/>
                      <a:pt x="10252552" y="10039677"/>
                      <a:pt x="11057198" y="9204842"/>
                    </a:cubicBezTo>
                    <a:cubicBezTo>
                      <a:pt x="11861845" y="8370008"/>
                      <a:pt x="11921195" y="7562531"/>
                      <a:pt x="11921195" y="6868493"/>
                    </a:cubicBezTo>
                    <a:lnTo>
                      <a:pt x="8275783" y="686849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9" name="Title 6"/>
          <p:cNvSpPr txBox="1"/>
          <p:nvPr>
            <p:custDataLst>
              <p:tags r:id="rId9"/>
            </p:custDataLst>
          </p:nvPr>
        </p:nvSpPr>
        <p:spPr>
          <a:xfrm>
            <a:off x="5401248" y="3437890"/>
            <a:ext cx="4937187" cy="39179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195" lvl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https://www.kdocs.cn/l/chXCghwLDYtd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120896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36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救人系统及其关键代码通过测试</a:t>
            </a:r>
          </a:p>
        </p:txBody>
      </p:sp>
      <p:pic>
        <p:nvPicPr>
          <p:cNvPr id="15" name="图片 6"/>
          <p:cNvPicPr/>
          <p:nvPr userDrawn="1">
            <p:custDataLst>
              <p:tags r:id="rId3"/>
            </p:custDataLst>
          </p:nvPr>
        </p:nvPicPr>
        <p:blipFill>
          <a:blip r:embed="rId16" r:link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17" name="图形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 rot="10800000">
            <a:off x="10817318" y="562562"/>
            <a:ext cx="869950" cy="74693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57200" y="1481455"/>
            <a:ext cx="320649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200" b="1" spc="360">
                <a:solidFill>
                  <a:schemeClr val="accent1">
                    <a:lumMod val="9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测试结果</a:t>
            </a:r>
          </a:p>
        </p:txBody>
      </p:sp>
      <p:pic>
        <p:nvPicPr>
          <p:cNvPr id="8" name="图片 7" descr="项目标志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grpSp>
        <p:nvGrpSpPr>
          <p:cNvPr id="3" name="组合 2"/>
          <p:cNvGrpSpPr/>
          <p:nvPr>
            <p:custDataLst>
              <p:tags r:id="rId8"/>
            </p:custDataLst>
          </p:nvPr>
        </p:nvGrpSpPr>
        <p:grpSpPr>
          <a:xfrm>
            <a:off x="5643245" y="1717675"/>
            <a:ext cx="5476240" cy="3435350"/>
            <a:chOff x="10296" y="3533"/>
            <a:chExt cx="5811" cy="3645"/>
          </a:xfrm>
        </p:grpSpPr>
        <p:sp>
          <p:nvSpPr>
            <p:cNvPr id="4" name="PA-圆角矩形 2"/>
            <p:cNvSpPr/>
            <p:nvPr>
              <p:custDataLst>
                <p:tags r:id="rId9"/>
              </p:custDataLst>
            </p:nvPr>
          </p:nvSpPr>
          <p:spPr>
            <a:xfrm>
              <a:off x="10296" y="3533"/>
              <a:ext cx="4678" cy="503"/>
            </a:xfrm>
            <a:prstGeom prst="roundRect">
              <a:avLst>
                <a:gd name="adj" fmla="val 8586"/>
              </a:avLst>
            </a:prstGeom>
            <a:blipFill dpi="0" rotWithShape="0">
              <a:blip r:embed="rId20" cstate="screen"/>
              <a:srcRect/>
              <a:stretch>
                <a:fillRect l="-17000" r="-41000" b="-62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PA-圆角矩形 3"/>
            <p:cNvSpPr/>
            <p:nvPr>
              <p:custDataLst>
                <p:tags r:id="rId10"/>
              </p:custDataLst>
            </p:nvPr>
          </p:nvSpPr>
          <p:spPr>
            <a:xfrm>
              <a:off x="11429" y="4063"/>
              <a:ext cx="4678" cy="503"/>
            </a:xfrm>
            <a:prstGeom prst="roundRect">
              <a:avLst>
                <a:gd name="adj" fmla="val 8586"/>
              </a:avLst>
            </a:prstGeom>
            <a:blipFill dpi="0" rotWithShape="0">
              <a:blip r:embed="rId20" cstate="screen"/>
              <a:srcRect/>
              <a:stretch>
                <a:fillRect l="-41000" t="-105000" r="-17000" b="-519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PA-圆角矩形 4"/>
            <p:cNvSpPr/>
            <p:nvPr>
              <p:custDataLst>
                <p:tags r:id="rId11"/>
              </p:custDataLst>
            </p:nvPr>
          </p:nvSpPr>
          <p:spPr>
            <a:xfrm>
              <a:off x="10590" y="4594"/>
              <a:ext cx="4678" cy="503"/>
            </a:xfrm>
            <a:prstGeom prst="roundRect">
              <a:avLst>
                <a:gd name="adj" fmla="val 8586"/>
              </a:avLst>
            </a:prstGeom>
            <a:blipFill dpi="0" rotWithShape="0">
              <a:blip r:embed="rId20" cstate="screen"/>
              <a:srcRect/>
              <a:stretch>
                <a:fillRect l="-23000" t="-211000" r="-35000" b="-41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PA-圆角矩形 5"/>
            <p:cNvSpPr/>
            <p:nvPr>
              <p:custDataLst>
                <p:tags r:id="rId12"/>
              </p:custDataLst>
            </p:nvPr>
          </p:nvSpPr>
          <p:spPr>
            <a:xfrm>
              <a:off x="10296" y="5124"/>
              <a:ext cx="5576" cy="993"/>
            </a:xfrm>
            <a:prstGeom prst="roundRect">
              <a:avLst>
                <a:gd name="adj" fmla="val 8586"/>
              </a:avLst>
            </a:prstGeom>
            <a:blipFill dpi="0" rotWithShape="0">
              <a:blip r:embed="rId20" cstate="screen"/>
              <a:srcRect/>
              <a:stretch>
                <a:fillRect l="-14000" t="-160000" r="-18000" b="-10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-圆角矩形 6"/>
            <p:cNvSpPr/>
            <p:nvPr>
              <p:custDataLst>
                <p:tags r:id="rId13"/>
              </p:custDataLst>
            </p:nvPr>
          </p:nvSpPr>
          <p:spPr>
            <a:xfrm>
              <a:off x="10296" y="6144"/>
              <a:ext cx="4678" cy="503"/>
            </a:xfrm>
            <a:prstGeom prst="roundRect">
              <a:avLst>
                <a:gd name="adj" fmla="val 8586"/>
              </a:avLst>
            </a:prstGeom>
            <a:blipFill dpi="0" rotWithShape="0">
              <a:blip r:embed="rId20" cstate="screen"/>
              <a:srcRect/>
              <a:stretch>
                <a:fillRect l="-17000" t="-519000" r="-41000" b="-106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PA-圆角矩形 7"/>
            <p:cNvSpPr/>
            <p:nvPr>
              <p:custDataLst>
                <p:tags r:id="rId14"/>
              </p:custDataLst>
            </p:nvPr>
          </p:nvSpPr>
          <p:spPr>
            <a:xfrm>
              <a:off x="11242" y="6675"/>
              <a:ext cx="4678" cy="503"/>
            </a:xfrm>
            <a:prstGeom prst="roundRect">
              <a:avLst>
                <a:gd name="adj" fmla="val 8586"/>
              </a:avLst>
            </a:prstGeom>
            <a:blipFill dpi="0" rotWithShape="0">
              <a:blip r:embed="rId20" cstate="screen"/>
              <a:srcRect/>
              <a:stretch>
                <a:fillRect l="-37000" t="-625000" r="-2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5"/>
          <p:cNvPicPr/>
          <p:nvPr userDrawn="1">
            <p:custDataLst>
              <p:tags r:id="rId2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01968"/>
          </a:xfrm>
          <a:prstGeom prst="rect">
            <a:avLst/>
          </a:prstGeom>
        </p:spPr>
      </p:pic>
      <p:pic>
        <p:nvPicPr>
          <p:cNvPr id="20" name="图片 7"/>
          <p:cNvPicPr/>
          <p:nvPr userDrawn="1">
            <p:custDataLst>
              <p:tags r:id="rId3"/>
            </p:custDataLst>
          </p:nvPr>
        </p:nvPicPr>
        <p:blipFill>
          <a:blip r:embed="rId17" r:link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968"/>
          </a:xfrm>
          <a:prstGeom prst="rect">
            <a:avLst/>
          </a:prstGeom>
        </p:spPr>
      </p:pic>
      <p:sp>
        <p:nvSpPr>
          <p:cNvPr id="10" name="Title 6"/>
          <p:cNvSpPr txBox="1"/>
          <p:nvPr>
            <p:custDataLst>
              <p:tags r:id="rId4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631446" y="1306146"/>
            <a:ext cx="6929107" cy="676274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accent1">
                    <a:lumMod val="50000"/>
                  </a:schemeClr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</a:rPr>
              <a:t>测试总结</a:t>
            </a:r>
          </a:p>
        </p:txBody>
      </p:sp>
      <p:sp>
        <p:nvSpPr>
          <p:cNvPr id="16" name="Title 6"/>
          <p:cNvSpPr txBox="1"/>
          <p:nvPr>
            <p:custDataLst>
              <p:tags r:id="rId6"/>
            </p:custDataLst>
          </p:nvPr>
        </p:nvSpPr>
        <p:spPr>
          <a:xfrm>
            <a:off x="2628900" y="2295078"/>
            <a:ext cx="6934200" cy="32567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17500" lvl="0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700" spc="9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经实机游玩测试以及5个测试用例覆盖新增功能主要函数所有情况，测试用例全部执行通过，新增功能中无功能不可用及影响流程问题，无功能实现有误不能操作问题，符合β版本要求。上线标准为&gt;90%，符合上线标准。</a:t>
            </a:r>
          </a:p>
        </p:txBody>
      </p:sp>
      <p:sp>
        <p:nvSpPr>
          <p:cNvPr id="8" name="矩形 0"/>
          <p:cNvSpPr/>
          <p:nvPr>
            <p:custDataLst>
              <p:tags r:id="rId7"/>
            </p:custDataLst>
          </p:nvPr>
        </p:nvSpPr>
        <p:spPr>
          <a:xfrm>
            <a:off x="743223" y="604520"/>
            <a:ext cx="582173" cy="467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11201490" y="604520"/>
            <a:ext cx="203583" cy="74612"/>
            <a:chOff x="9839643" y="910585"/>
            <a:chExt cx="203545" cy="74612"/>
          </a:xfrm>
        </p:grpSpPr>
        <p:cxnSp>
          <p:nvCxnSpPr>
            <p:cNvPr id="18" name="直接连接符 17"/>
            <p:cNvCxnSpPr/>
            <p:nvPr>
              <p:custDataLst>
                <p:tags r:id="rId12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13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>
            <p:custDataLst>
              <p:tags r:id="rId9"/>
            </p:custDataLst>
          </p:nvPr>
        </p:nvCxnSpPr>
        <p:spPr>
          <a:xfrm rot="5400000">
            <a:off x="1162325" y="5760385"/>
            <a:ext cx="0" cy="838207"/>
          </a:xfrm>
          <a:prstGeom prst="line">
            <a:avLst/>
          </a:prstGeom>
          <a:ln w="762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>
            <a:off x="2631446" y="2144980"/>
            <a:ext cx="692910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项目标志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13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8200" dirty="0"/>
              <a:t>谢谢大家！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8"/>
          <a:stretch>
            <a:fillRect/>
          </a:stretch>
        </p:blipFill>
        <p:spPr>
          <a:xfrm>
            <a:off x="8221345" y="1548130"/>
            <a:ext cx="3266440" cy="3704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5940" y="1473200"/>
            <a:ext cx="7745095" cy="4556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75360" y="778510"/>
            <a:ext cx="102412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再做一个违背祖宗的决定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0860" y="1705610"/>
            <a:ext cx="10242550" cy="53987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239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     </a:t>
            </a:r>
            <a:r>
              <a:rPr lang="zh-CN" altLang="en-US" sz="239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睡觉！</a:t>
            </a:r>
          </a:p>
        </p:txBody>
      </p:sp>
      <p:sp>
        <p:nvSpPr>
          <p:cNvPr id="234" name="PA_文本框 6"/>
          <p:cNvSpPr txBox="1"/>
          <p:nvPr>
            <p:custDataLst>
              <p:tags r:id="rId5"/>
            </p:custDataLst>
          </p:nvPr>
        </p:nvSpPr>
        <p:spPr>
          <a:xfrm>
            <a:off x="-2029777" y="3302191"/>
            <a:ext cx="15363825" cy="633564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10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75360" y="778510"/>
            <a:ext cx="102412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再做一个违背祖宗的决定</a:t>
            </a:r>
          </a:p>
        </p:txBody>
      </p:sp>
      <p:pic>
        <p:nvPicPr>
          <p:cNvPr id="2" name="爆炸音效">
            <a:hlinkClick r:id="" action="ppaction://media"/>
          </p:cNvPr>
          <p:cNvPicPr/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41060" y="3274060"/>
            <a:ext cx="309880" cy="309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3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39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2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8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234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85360" y="704215"/>
            <a:ext cx="26212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人员分工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1163638" y="1614390"/>
          <a:ext cx="9864725" cy="4742180"/>
        </p:xfrm>
        <a:graphic>
          <a:graphicData uri="http://schemas.openxmlformats.org/drawingml/2006/table">
            <a:tbl>
              <a:tblPr firstRow="1" bandRow="1">
                <a:tableStyleId>{A554F2FC-47F3-4EAF-B5D7-61143E9EB01A}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8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4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spc="130"/>
                        <a:t>人员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spc="130"/>
                        <a:t>负责任务</a:t>
                      </a:r>
                      <a:endParaRPr lang="en-US" altLang="en-US" sz="1900" spc="130"/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卢泽强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加入救人系统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周柯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修复UI界面错误，完善UI界面和排行榜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64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汪伟杰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让webgl能够调用数据库，导出项目到webgl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郑人豪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收集新的音效和美术素材，有福大特点的素材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郭巧婷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优化游戏动画，能够看出玩家在往哪边划、完成男神和女神的画像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王君妍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优化UML，撰写新的单元测试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黄志昊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spc="130"/>
                        <a:t>统筹整合项目</a:t>
                      </a:r>
                      <a:endParaRPr lang="en-US" altLang="en-US" sz="1700" spc="130"/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85360" y="704215"/>
            <a:ext cx="26212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预期计划</a:t>
            </a:r>
          </a:p>
        </p:txBody>
      </p:sp>
      <p:grpSp>
        <p:nvGrpSpPr>
          <p:cNvPr id="6" name="组合 5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155013" y="1560830"/>
            <a:ext cx="243174" cy="457200"/>
            <a:chOff x="1283913" y="1155618"/>
            <a:chExt cx="1013226" cy="1905000"/>
          </a:xfrm>
        </p:grpSpPr>
        <p:sp>
          <p:nvSpPr>
            <p:cNvPr id="7" name="任意多边形: 形状 3"/>
            <p:cNvSpPr/>
            <p:nvPr>
              <p:custDataLst>
                <p:tags r:id="rId10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lt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任意多边形: 形状 4"/>
            <p:cNvSpPr/>
            <p:nvPr>
              <p:custDataLst>
                <p:tags r:id="rId11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2" name="组合 61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145361" y="5342890"/>
            <a:ext cx="329788" cy="457200"/>
            <a:chOff x="3262468" y="1155618"/>
            <a:chExt cx="1374117" cy="1905000"/>
          </a:xfrm>
        </p:grpSpPr>
        <p:sp>
          <p:nvSpPr>
            <p:cNvPr id="11" name="任意多边形: 形状 6"/>
            <p:cNvSpPr/>
            <p:nvPr>
              <p:custDataLst>
                <p:tags r:id="rId8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lt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任意多边形: 形状 7"/>
            <p:cNvSpPr/>
            <p:nvPr>
              <p:custDataLst>
                <p:tags r:id="rId9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3657600" y="1433195"/>
            <a:ext cx="5486400" cy="493014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535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b="1" spc="30" dirty="0">
                <a:ln w="3175">
                  <a:noFill/>
                  <a:prstDash val="dash"/>
                </a:ln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第一周：</a:t>
            </a:r>
          </a:p>
          <a:p>
            <a:pPr marL="330200" lvl="1" indent="-296545" algn="l" fontAlgn="ctr">
              <a:lnSpc>
                <a:spcPct val="130000"/>
              </a:lnSpc>
              <a:spcBef>
                <a:spcPts val="53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3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修复图层错位bug</a:t>
            </a:r>
          </a:p>
          <a:p>
            <a:pPr marL="330200" lvl="1" indent="-296545" algn="l" fontAlgn="ctr">
              <a:lnSpc>
                <a:spcPct val="130000"/>
              </a:lnSpc>
              <a:spcBef>
                <a:spcPts val="53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3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修正排行榜</a:t>
            </a:r>
          </a:p>
          <a:p>
            <a:pPr marL="330200" lvl="1" indent="-296545" algn="l" fontAlgn="ctr">
              <a:lnSpc>
                <a:spcPct val="130000"/>
              </a:lnSpc>
              <a:spcBef>
                <a:spcPts val="53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3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优化游戏动画</a:t>
            </a:r>
          </a:p>
          <a:p>
            <a:pPr marL="330200" lvl="1" indent="-296545" algn="l" fontAlgn="ctr">
              <a:lnSpc>
                <a:spcPct val="130000"/>
              </a:lnSpc>
              <a:spcBef>
                <a:spcPts val="53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3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加入新的美术素材</a:t>
            </a:r>
          </a:p>
          <a:p>
            <a:pPr marL="330200" lvl="1" indent="-296545" algn="l" fontAlgn="ctr">
              <a:lnSpc>
                <a:spcPct val="130000"/>
              </a:lnSpc>
              <a:spcBef>
                <a:spcPts val="53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3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加入新的救人系统</a:t>
            </a:r>
          </a:p>
          <a:p>
            <a:pPr marL="330200" lvl="1" indent="-296545" algn="l" fontAlgn="ctr">
              <a:lnSpc>
                <a:spcPct val="130000"/>
              </a:lnSpc>
              <a:spcBef>
                <a:spcPts val="53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3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优化UML图表</a:t>
            </a:r>
          </a:p>
          <a:p>
            <a:pPr marL="330200" lvl="1" indent="-296545" algn="l" fontAlgn="ctr">
              <a:lnSpc>
                <a:spcPct val="130000"/>
              </a:lnSpc>
              <a:spcBef>
                <a:spcPts val="53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3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导出成webgl</a:t>
            </a:r>
          </a:p>
          <a:p>
            <a:pPr marL="0" lvl="0" indent="0" algn="l" fontAlgn="ctr">
              <a:lnSpc>
                <a:spcPct val="130000"/>
              </a:lnSpc>
              <a:spcBef>
                <a:spcPts val="2535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b="1" spc="30" dirty="0">
                <a:ln w="3175">
                  <a:noFill/>
                  <a:prstDash val="dash"/>
                </a:ln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第二周</a:t>
            </a:r>
          </a:p>
          <a:p>
            <a:pPr marL="330200" lvl="1" indent="-296545" algn="l" fontAlgn="ctr">
              <a:lnSpc>
                <a:spcPct val="130000"/>
              </a:lnSpc>
              <a:spcBef>
                <a:spcPts val="53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3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优化游戏的UI界面，使其更加美观</a:t>
            </a:r>
          </a:p>
          <a:p>
            <a:pPr marL="330200" lvl="1" indent="-296545" algn="l" fontAlgn="ctr">
              <a:lnSpc>
                <a:spcPct val="130000"/>
              </a:lnSpc>
              <a:spcBef>
                <a:spcPts val="53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3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撰写单元测试，编写报告</a:t>
            </a:r>
          </a:p>
          <a:p>
            <a:pPr marL="330200" lvl="1" indent="-296545" algn="l" fontAlgn="ctr">
              <a:lnSpc>
                <a:spcPct val="130000"/>
              </a:lnSpc>
              <a:spcBef>
                <a:spcPts val="53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3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部署项目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85360" y="704215"/>
            <a:ext cx="26212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预期计划</a:t>
            </a: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595438" y="1602105"/>
            <a:ext cx="9492040" cy="104362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1067118" y="1602105"/>
            <a:ext cx="257421" cy="104362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867218" y="1701800"/>
            <a:ext cx="9082212" cy="8633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 lnSpcReduction="10000"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1、完成游戏中的救人系统玩法，修复游戏过程中较为明显的</a:t>
            </a:r>
            <a:r>
              <a:rPr lang="en-US" altLang="zh-CN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bug</a:t>
            </a: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，优化游戏的动画系统，给游戏添加更多的校园特点</a:t>
            </a:r>
          </a:p>
        </p:txBody>
      </p:sp>
      <p:sp>
        <p:nvSpPr>
          <p:cNvPr id="40" name="矩形 39"/>
          <p:cNvSpPr/>
          <p:nvPr>
            <p:custDataLst>
              <p:tags r:id="rId8"/>
            </p:custDataLst>
          </p:nvPr>
        </p:nvSpPr>
        <p:spPr>
          <a:xfrm>
            <a:off x="1595438" y="2840990"/>
            <a:ext cx="9492040" cy="10436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1067118" y="2840990"/>
            <a:ext cx="257421" cy="1043623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1867218" y="2931160"/>
            <a:ext cx="9082212" cy="8633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2、修改代码使得导出的</a:t>
            </a:r>
            <a:r>
              <a:rPr lang="en-US" altLang="zh-CN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webgl</a:t>
            </a: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能够对接上数据库</a:t>
            </a: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1595438" y="4079875"/>
            <a:ext cx="9492040" cy="1043623"/>
          </a:xfrm>
          <a:prstGeom prst="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1067118" y="4079875"/>
            <a:ext cx="257421" cy="1043623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1867218" y="4170045"/>
            <a:ext cx="9082212" cy="8633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3、进行相关单元测试、验证游戏可行性</a:t>
            </a:r>
          </a:p>
        </p:txBody>
      </p:sp>
      <p:sp>
        <p:nvSpPr>
          <p:cNvPr id="50" name="矩形 49"/>
          <p:cNvSpPr/>
          <p:nvPr>
            <p:custDataLst>
              <p:tags r:id="rId14"/>
            </p:custDataLst>
          </p:nvPr>
        </p:nvSpPr>
        <p:spPr>
          <a:xfrm>
            <a:off x="1595438" y="5318125"/>
            <a:ext cx="9492040" cy="1043623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1067118" y="5318125"/>
            <a:ext cx="257421" cy="104362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1867218" y="5408295"/>
            <a:ext cx="9082212" cy="8633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4、制作PPT、vlog并发布对应版本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114935" y="83820"/>
            <a:ext cx="4203065" cy="537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5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小组名：^o^☛我しΘνの軟件ユ徎(•̀ᴗ•́)و</a:t>
            </a:r>
          </a:p>
        </p:txBody>
      </p:sp>
      <p:pic>
        <p:nvPicPr>
          <p:cNvPr id="4" name="图片 3" descr="项目标志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87785" y="0"/>
            <a:ext cx="704215" cy="704215"/>
          </a:xfrm>
          <a:prstGeom prst="rect">
            <a:avLst/>
          </a:prstGeom>
        </p:spPr>
      </p:pic>
      <p:pic>
        <p:nvPicPr>
          <p:cNvPr id="6" name="图片 5" descr="β冲刺燃尽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55" y="1089025"/>
            <a:ext cx="25835610" cy="113595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20405923,20457991],&quot;65&quot;:[20204422],&quot;70&quot;:[3316114]}"/>
  <p:tag name="COMMONDATA" val="eyJoZGlkIjoiZDg4NDkwNWEwZGYxMzI1NDllNjdjMTY0ODhmYThkZj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3、18、21、22、24、25、28、35、38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2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3、18、21、22、24、25、28、35、38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2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953e08048c384846b836dba2e7d49c17&quot;,&quot;fill_align&quot;:&quot;lt&quot;,&quot;chip_types&quot;:[&quot;header&quot;]},{&quot;text_align&quot;:&quot;lt&quot;,&quot;text_direction&quot;:&quot;horizontal&quot;,&quot;support_big_font&quot;:false,&quot;fill_id&quot;:&quot;6d40e14240974b62b875e0c4807a2ac0&quot;,&quot;fill_align&quot;:&quot;lt&quot;,&quot;chip_types&quot;:[&quot;text&quot;]},{&quot;text_align&quot;:&quot;lm&quot;,&quot;text_direction&quot;:&quot;horizontal&quot;,&quot;support_features&quot;:[&quot;collage&quot;],&quot;support_big_font&quot;:false,&quot;fill_id&quot;:&quot;648542d7246140c98a84fea60ca1d249&quot;,&quot;fill_align&quot;:&quot;cm&quot;,&quot;chip_types&quot;:[&quot;text&quot;,&quot;picture&quot;]},{&quot;text_align&quot;:&quot;lm&quot;,&quot;text_direction&quot;:&quot;horizontal&quot;,&quot;support_features&quot;:[&quot;collage&quot;],&quot;support_big_font&quot;:false,&quot;fill_id&quot;:&quot;a452a30864834143b6a51ff70b18053e&quot;,&quot;fill_align&quot;:&quot;cm&quot;,&quot;chip_types&quot;:[&quot;text&quot;,&quot;picture&quot;]}]]"/>
  <p:tag name="KSO_WM_SLIDE_ID" val="diagram20214838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4838"/>
  <p:tag name="KSO_WM_SLIDE_LAYOUT" val="a_f"/>
  <p:tag name="KSO_WM_SLIDE_LAYOUT_CNT" val="1_3"/>
  <p:tag name="KSO_WM_SLIDE_TYPE" val="text"/>
  <p:tag name="KSO_WM_SLIDE_SUBTYPE" val="pureTxt"/>
  <p:tag name="KSO_WM_SLIDE_SIZE" val="912*540"/>
  <p:tag name="KSO_WM_SLIDE_POSITION" val="0*0"/>
  <p:tag name="KSO_WM_CHIP_XID" val="5f0ff8dc05e68e5c80755e06"/>
  <p:tag name="KSO_WM_CHIP_DECFILLPROP" val="[]"/>
  <p:tag name="KSO_WM_SLIDE_CAN_ADD_NAVIGATION" val="1"/>
  <p:tag name="KSO_WM_SLIDE_LAYOUT_INFO" val="{&quot;direction&quot;:1,&quot;id&quot;:&quot;2021-04-01T15:56:54&quot;,&quot;maxSize&quot;:{&quot;size1&quot;:33.8},&quot;minSize&quot;:{&quot;size1&quot;:33.8},&quot;normalSize&quot;:{&quot;size1&quot;:33.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56:54&quot;,&quot;maxSize&quot;:{&quot;size1&quot;:70},&quot;minSize&quot;:{&quot;size1&quot;:30.1},&quot;normalSize&quot;:{&quot;size1&quot;:30.1},&quot;subLayout&quot;:[{&quot;id&quot;:&quot;2021-04-01T15:56:54&quot;,&quot;margin&quot;:{&quot;bottom&quot;:0.02600000612437725,&quot;left&quot;:1.6929999589920044,&quot;right&quot;:1.720000147819519,&quot;top&quot;:1.6929999589920044},&quot;type&quot;:0},{&quot;id&quot;:&quot;2021-04-01T15:56:54&quot;,&quot;margin&quot;:{&quot;bottom&quot;:1.6929999589920044,&quot;left&quot;:1.6929999589920044,&quot;right&quot;:1.720000147819519,&quot;top&quot;:0.8500000238418579},&quot;type&quot;:0}],&quot;type&quot;:0},{&quot;direction&quot;:1,&quot;id&quot;:&quot;2021-04-01T15:56:54&quot;,&quot;maxSize&quot;:{&quot;size1&quot;:47.2},&quot;minSize&quot;:{&quot;size1&quot;:47.2},&quot;normalSize&quot;:{&quot;size1&quot;:47.2},&quot;subLayout&quot;:[{&quot;id&quot;:&quot;2021-04-01T15:56:54&quot;,&quot;margin&quot;:{&quot;bottom&quot;:1.6929999589920044,&quot;left&quot;:1.6670000553131104,&quot;right&quot;:0.02600000612437725,&quot;top&quot;:1.6929999589920044},&quot;type&quot;:0},{&quot;id&quot;:&quot;2021-04-01T15:56:54&quot;,&quot;margin&quot;:{&quot;bottom&quot;:1.6929999589920044,&quot;left&quot;:1.2430000305175781,&quot;right&quot;:1.6929999589920044,&quot;top&quot;:1.6929999589920044},&quot;type&quot;:0}],&quot;type&quot;:0}],&quot;type&quot;:0}"/>
  <p:tag name="KSO_WM_CHIP_GROUPID" val="5f0ff8dc05e68e5c80755e05"/>
  <p:tag name="KSO_WM_SLIDE_BK_DARK_LIGHT" val="2"/>
  <p:tag name="KSO_WM_SLIDE_BACKGROUND_TYPE" val="leftRight"/>
  <p:tag name="KSO_WM_SLIDE_SUPPORT_FEATURE_TYPE" val="0"/>
  <p:tag name="KSO_WM_TEMPLATE_ASSEMBLE_XID" val="60656fa34054ed1e2fb80dd4"/>
  <p:tag name="KSO_WM_TEMPLATE_ASSEMBLE_GROUPID" val="60656fa34054ed1e2fb80dd4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838_1*a*1"/>
  <p:tag name="KSO_WM_TEMPLATE_CATEGORY" val="diagram"/>
  <p:tag name="KSO_WM_TEMPLATE_INDEX" val="2021483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127a1aee8ea48b5be11e4d72d5cce1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45b3d2417ca44cb9479d2ea7eeacc92"/>
  <p:tag name="KSO_WM_UNIT_TEXT_FILL_FORE_SCHEMECOLOR_INDEX_BRIGHTNESS" val="0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4838_1*f*2"/>
  <p:tag name="KSO_WM_TEMPLATE_CATEGORY" val="diagram"/>
  <p:tag name="KSO_WM_TEMPLATE_INDEX" val="2021483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91e8a9103e7c4a1290b92463f0ea83d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d971329eb8541339bfdcf17ad6cb079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14838_1*f*3"/>
  <p:tag name="KSO_WM_TEMPLATE_CATEGORY" val="diagram"/>
  <p:tag name="KSO_WM_TEMPLATE_INDEX" val="2021483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58da7b2a83a64b5abec2270755ebf14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84c8c5d28c74ad5843bd6910bffd356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3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c61b70af-7b5f-497d-97db-ad982b4b3e65}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c61b70af-7b5f-497d-97db-ad982b4b3e65}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0;您的正文已经经简明扼要，字字珠玑。&#10;您的正文已经经简明扼要，字字珠玑。&#10;您的正文已经经简明扼要，字字珠玑。&#10;您的正文已经经简明扼要，字字珠玑。&#10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c61b70af-7b5f-497d-97db-ad982b4b3e65}"/>
  <p:tag name="KSO_WM_UNIT_TEXTBOXSTYLE_TYPE" val="8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20_3*l_h_i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3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20_3*l_h_f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20_3*l_h_i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20_3*l_h_i*1_2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6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20_3*l_h_f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20_3*l_h_i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20_3*l_h_i*1_3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7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20_3*l_h_f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20_3*l_h_i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8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20_3*l_h_i*1_4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8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20_3*l_h_f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  <p:tag name="KSO_WM_UNIT_PLACING_PICTURE_USER_VIEWPORT" val="{&quot;height&quot;:1109,&quot;width&quot;:1109}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1537*1992"/>
  <p:tag name="KSO_WM_UNIT_HIGHLIGHT" val="0"/>
  <p:tag name="KSO_WM_UNIT_COMPATIBLE" val="0"/>
  <p:tag name="KSO_WM_UNIT_DIAGRAM_ISNUMVISUAL" val="0"/>
  <p:tag name="KSO_WM_UNIT_DIAGRAM_ISREFERUNIT" val="0"/>
  <p:tag name="KSO_WM_DIAGRAM_GROUP_CODE" val="1660386431"/>
  <p:tag name="KSO_WM_UNIT_TYPE" val="ζ_h_d"/>
  <p:tag name="KSO_WM_UNIT_INDEX" val="1_1_1"/>
  <p:tag name="KSO_WM_UNIT_ID" val="crop20194992_1*ζ_h_d*1_1_1"/>
  <p:tag name="KSO_WM_TEMPLATE_CATEGORY" val="crop"/>
  <p:tag name="KSO_WM_TEMPLATE_INDEX" val="20194992"/>
  <p:tag name="KSO_WM_UNIT_LAYERLEVEL" val="1_1_1"/>
  <p:tag name="KSO_WM_TAG_VERSION" val="1.0"/>
  <p:tag name="KSO_WM_BEAUTIFY_FLAG" val="#wm#"/>
  <p:tag name="KSO_WM_UNIT_DIAGRAM_MODELTYPE" val="creativeCrop"/>
  <p:tag name="PICTUREFILLRANGE" val="9a9ee22e-4572-4d8c-9ca4-d7164fcea171"/>
  <p:tag name="KSO_WM_BLIP_RECT_LEFT" val="-17"/>
  <p:tag name="KSO_WM_BLIP_RECT_RIGHT" val="-17"/>
  <p:tag name="KSO_WM_BLIP_RECT_TOP" val="0"/>
  <p:tag name="KSO_WM_BLIP_RECT_BOTTOM" val="0"/>
  <p:tag name="KSO_WM_CREATIVE_CROP_ORG_LEFT" val="102.5"/>
  <p:tag name="KSO_WM_CREATIVE_CROP_ORG_TOP" val="219.6"/>
  <p:tag name="KSO_WM_CREATIVE_CROP_ORG_WIDTH" val="176.2"/>
  <p:tag name="KSO_WM_CREATIVE_CROP_ORG_HEIGHT" val="100.75"/>
  <p:tag name="KSO_WM_CREATIVE_CROP_SHAPE_LEFT" val="125.304"/>
  <p:tag name="KSO_WM_CREATIVE_CROP_SHAPE_TOP" val="219.6"/>
  <p:tag name="KSO_WM_CREATIVE_CROP_SHAPE_WIDTH" val="130.592"/>
  <p:tag name="KSO_WM_CREATIVE_CROP_SHAPE_HEIGHT" val="100.75"/>
  <p:tag name="KSO_WM_UNIT_TEXT_FILL_FORE_SCHEMECOLOR_INDEX" val="2"/>
  <p:tag name="KSO_WM_UNIT_TEXT_FILL_TYPE" val="1"/>
  <p:tag name="KSO_WM_UNIT_USESOURCEFORMAT_APPLY" val="1"/>
  <p:tag name="KSO_WM_UNIT_PLACING_PICTURE_USER_VIEWPORT" val="{&quot;height&quot;:2015,&quot;width&quot;:2611.8456692913387}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800,&quot;width&quot;:4800}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936,&quot;width&quot;:7163}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300f14e-c3e4-4c20-ae82-54d8068f30fe}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4_94*a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1300f14e-c3e4-4c20-ae82-54d8068f30fe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94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1300f14e-c3e4-4c20-ae82-54d8068f30fe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94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1300f14e-c3e4-4c20-ae82-54d8068f30fe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300f14e-c3e4-4c20-ae82-54d8068f30fe}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4_94*a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1300f14e-c3e4-4c20-ae82-54d8068f30fe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94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1300f14e-c3e4-4c20-ae82-54d8068f30fe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94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1300f14e-c3e4-4c20-ae82-54d8068f30fe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8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838_1*i*1"/>
  <p:tag name="KSO_WM_UNIT_LAYERLEVEL" val="1"/>
  <p:tag name="KSO_WM_TAG_VERSION" val="1.0"/>
  <p:tag name="KSO_WM_BEAUTIFY_FLAG" val="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838"/>
  <p:tag name="KSO_WM_UNIT_VALUE" val="450"/>
  <p:tag name="KSO_WM_TEMPLATE_ASSEMBLE_XID" val="60656fa34054ed1e2fb80dd4"/>
  <p:tag name="KSO_WM_TEMPLATE_ASSEMBLE_GROUPID" val="60656fa34054ed1e2fb80dd4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1300f14e-c3e4-4c20-ae82-54d8068f30fe}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4_94*a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1300f14e-c3e4-4c20-ae82-54d8068f30fe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4_94*i*1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1300f14e-c3e4-4c20-ae82-54d8068f30fe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4_94*i*2"/>
  <p:tag name="KSO_WM_TEMPLATE_CATEGORY" val="mixed"/>
  <p:tag name="KSO_WM_TEMPLATE_INDEX" val="20201884"/>
  <p:tag name="KSO_WM_UNIT_LAYERLEVEL" val="1"/>
  <p:tag name="KSO_WM_TAG_VERSION" val="1.0"/>
  <p:tag name="KSO_WM_BEAUTIFY_FLAG" val="#wm#"/>
  <p:tag name="KSO_WM_UNIT_TEXTBOXSTYLE_GUID" val="{1300f14e-c3e4-4c20-ae82-54d8068f30fe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060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20630a491bb0086638a08"/>
  <p:tag name="KSO_WM_CHIP_FILLPROP" val="[[{&quot;text_align&quot;:&quot;lb&quot;,&quot;text_direction&quot;:&quot;horizontal&quot;,&quot;support_big_font&quot;:false,&quot;picture_toward&quot;:0,&quot;picture_dockside&quot;:[],&quot;fill_id&quot;:&quot;ffb5608610af488dac2993d329f4f04a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19321385f4cc4a6ea310068d8ebccc22&quot;,&quot;fill_align&quot;:&quot;lt&quot;,&quot;chip_types&quot;:[&quot;text&quot;]},{&quot;text_align&quot;:&quot;lm&quot;,&quot;text_direction&quot;:&quot;horizontal&quot;,&quot;support_features&quot;:[&quot;collage&quot;,&quot;carousel&quot;],&quot;support_big_font&quot;:true,&quot;picture_toward&quot;:0,&quot;picture_dockside&quot;:[],&quot;fill_id&quot;:&quot;8371d3f3a5204144b372af03a665a3ab&quot;,&quot;fill_align&quot;:&quot;lm&quot;,&quot;chip_types&quot;:[&quot;diagram&quot;,&quot;pictext&quot;,&quot;text&quot;,&quot;picture&quot;,&quot;chart&quot;,&quot;table&quot;]}]]"/>
  <p:tag name="KSO_WM_CHIP_DECFILLPROP" val="[]"/>
  <p:tag name="KSO_WM_SLIDE_ID" val="diagram2021106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912*540"/>
  <p:tag name="KSO_WM_SLIDE_POSITION" val="0*0"/>
  <p:tag name="KSO_WM_CHIP_GROUPID" val="5ef20630a491bb0086638a07"/>
  <p:tag name="KSO_WM_SLIDE_BK_DARK_LIGHT" val="2"/>
  <p:tag name="KSO_WM_SLIDE_BACKGROUND_TYPE" val="leftRight"/>
  <p:tag name="KSO_WM_SLIDE_SUPPORT_FEATURE_TYPE" val="3"/>
  <p:tag name="KSO_WM_SLIDE_SUBTYPE" val="picTxt"/>
  <p:tag name="KSO_WM_TEMPLATE_ASSEMBLE_XID" val="639b121f0c9383becde7d8dc"/>
  <p:tag name="KSO_WM_TEMPLATE_ASSEMBLE_GROUPID" val="639b121f0c9383becde7d8dc"/>
  <p:tag name="KSO_WM_SLIDE_LAYOUT_INFO" val="{&quot;direction&quot;:1,&quot;id&quot;:&quot;2022-12-15T20:25:04&quot;,&quot;maxSize&quot;:{&quot;size1&quot;:33.8},&quot;minSize&quot;:{&quot;size1&quot;:33.8},&quot;normalSize&quot;:{&quot;size1&quot;:33.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25:04&quot;,&quot;maxSize&quot;:{&quot;size1&quot;:55.6},&quot;minSize&quot;:{&quot;size1&quot;:31.1},&quot;normalSize&quot;:{&quot;size1&quot;:39},&quot;subLayout&quot;:[{&quot;id&quot;:&quot;2022-12-15T20:25:04&quot;,&quot;margin&quot;:{&quot;bottom&quot;:0.02600000612437725,&quot;left&quot;:1.2699999809265137,&quot;right&quot;:1.2699999809265137,&quot;top&quot;:3.38700008392334},&quot;type&quot;:0},{&quot;id&quot;:&quot;2022-12-15T20:25:04&quot;,&quot;margin&quot;:{&quot;bottom&quot;:2.9629998207092285,&quot;left&quot;:1.2699999809265137,&quot;right&quot;:1.2699999809265137,&quot;top&quot;:0.8199999928474426},&quot;type&quot;:0}],&quot;type&quot;:0},{&quot;direction&quot;:1,&quot;id&quot;:&quot;2022-12-15T20:25:04&quot;,&quot;margin&quot;:{&quot;bottom&quot;:4.2330002784729,&quot;left&quot;:1.6929999589920044,&quot;right&quot;:1.6929999589920044,&quot;top&quot;:4.2330002784729},&quot;type&quot;:0}],&quot;type&quot;:0}"/>
  <p:tag name="KSO_WM_SLIDE_CAN_ADD_NAVIGATION" val="1"/>
  <p:tag name="KSO_WM_SLIDE_BACKGROUND" val="[&quot;leftRight&quot;]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81adb8bd3df645549d9b3ca560a1fe5b&quot;,&quot;X&quot;:{&quot;Pos&quot;:2},&quot;Y&quot;:{&quot;Pos&quot;:0}},&quot;whChangeMode&quot;: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60_1*i*2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DEC_AREA_ID" val="0920d8f61b434cb08265a6a350d9292b"/>
  <p:tag name="KSO_WM_CHIP_GROUPID" val="5ef20630a491bb0086638a07"/>
  <p:tag name="KSO_WM_CHIP_XID" val="5ef20630a491bb0086638a08"/>
  <p:tag name="KSO_WM_TEMPLATE_ASSEMBLE_XID" val="639b121f0c9383becde7d8dc"/>
  <p:tag name="KSO_WM_TEMPLATE_ASSEMBLE_GROUPID" val="639b121f0c9383becde7d8dc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60_1*a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2dc5805c60749aeb37fdec6e0dda7e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6fe0c96a4a1c463faceda76c85e11f95"/>
  <p:tag name="KSO_WM_UNIT_TEXT_FILL_FORE_SCHEMECOLOR_INDEX_BRIGHTNESS" val="0"/>
  <p:tag name="KSO_WM_UNIT_TEXT_FILL_FORE_SCHEMECOLOR_INDEX" val="13"/>
  <p:tag name="KSO_WM_UNIT_TEXT_FILL_TYPE" val="1"/>
  <p:tag name="KSO_WM_TEMPLATE_ASSEMBLE_XID" val="639b121f0c9383becde7d8dc"/>
  <p:tag name="KSO_WM_TEMPLATE_ASSEMBLE_GROUPID" val="639b121f0c9383becde7d8dc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60_1*f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7"/>
  <p:tag name="KSO_WM_UNIT_SHOW_EDIT_AREA_INDICATION" val="1"/>
  <p:tag name="KSO_WM_CHIP_GROUPID" val="5e6b05596848fb12bee65ac8"/>
  <p:tag name="KSO_WM_CHIP_XID" val="5e6b05596848fb12bee65aca"/>
  <p:tag name="KSO_WM_UNIT_DEC_AREA_ID" val="571d9469967b40109e99366cda1526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3e64aa93d394d40b94eafb10a5ff018"/>
  <p:tag name="KSO_WM_UNIT_TEXT_FILL_FORE_SCHEMECOLOR_INDEX_BRIGHTNESS" val="0.25"/>
  <p:tag name="KSO_WM_UNIT_TEXT_FILL_FORE_SCHEMECOLOR_INDEX" val="13"/>
  <p:tag name="KSO_WM_UNIT_TEXT_FILL_TYPE" val="1"/>
  <p:tag name="KSO_WM_TEMPLATE_ASSEMBLE_XID" val="639b121f0c9383becde7d8dc"/>
  <p:tag name="KSO_WM_TEMPLATE_ASSEMBLE_GROUPID" val="639b121f0c9383becde7d8dc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92*181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060_1*d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1adb8bd3df645549d9b3ca560a1fe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9505e648d2a411188ddea1472d287fe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39b121f0c9383becde7d8dc"/>
  <p:tag name="KSO_WM_TEMPLATE_ASSEMBLE_GROUPID" val="639b121f0c9383becde7d8dc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  <p:tag name="KSO_WM_UNIT_PLACING_PICTURE_USER_VIEWPORT" val="{&quot;height&quot;:1109,&quot;width&quot;:1109}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060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20630a491bb0086638a08"/>
  <p:tag name="KSO_WM_CHIP_FILLPROP" val="[[{&quot;text_align&quot;:&quot;lb&quot;,&quot;text_direction&quot;:&quot;horizontal&quot;,&quot;support_big_font&quot;:false,&quot;picture_toward&quot;:0,&quot;picture_dockside&quot;:[],&quot;fill_id&quot;:&quot;ffb5608610af488dac2993d329f4f04a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19321385f4cc4a6ea310068d8ebccc22&quot;,&quot;fill_align&quot;:&quot;lt&quot;,&quot;chip_types&quot;:[&quot;text&quot;]},{&quot;text_align&quot;:&quot;lm&quot;,&quot;text_direction&quot;:&quot;horizontal&quot;,&quot;support_features&quot;:[&quot;collage&quot;,&quot;carousel&quot;],&quot;support_big_font&quot;:true,&quot;picture_toward&quot;:0,&quot;picture_dockside&quot;:[],&quot;fill_id&quot;:&quot;8371d3f3a5204144b372af03a665a3ab&quot;,&quot;fill_align&quot;:&quot;lm&quot;,&quot;chip_types&quot;:[&quot;diagram&quot;,&quot;pictext&quot;,&quot;text&quot;,&quot;picture&quot;,&quot;chart&quot;,&quot;table&quot;]}]]"/>
  <p:tag name="KSO_WM_CHIP_DECFILLPROP" val="[]"/>
  <p:tag name="KSO_WM_SLIDE_ID" val="diagram2021106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912*540"/>
  <p:tag name="KSO_WM_SLIDE_POSITION" val="0*0"/>
  <p:tag name="KSO_WM_CHIP_GROUPID" val="5ef20630a491bb0086638a07"/>
  <p:tag name="KSO_WM_SLIDE_BK_DARK_LIGHT" val="2"/>
  <p:tag name="KSO_WM_SLIDE_BACKGROUND_TYPE" val="leftRight"/>
  <p:tag name="KSO_WM_SLIDE_SUPPORT_FEATURE_TYPE" val="3"/>
  <p:tag name="KSO_WM_SLIDE_SUBTYPE" val="picTxt"/>
  <p:tag name="KSO_WM_TEMPLATE_ASSEMBLE_XID" val="639b121f0c9383becde7d8dc"/>
  <p:tag name="KSO_WM_TEMPLATE_ASSEMBLE_GROUPID" val="639b121f0c9383becde7d8dc"/>
  <p:tag name="KSO_WM_SLIDE_LAYOUT_INFO" val="{&quot;direction&quot;:1,&quot;id&quot;:&quot;2022-12-15T20:25:04&quot;,&quot;maxSize&quot;:{&quot;size1&quot;:33.8},&quot;minSize&quot;:{&quot;size1&quot;:33.8},&quot;normalSize&quot;:{&quot;size1&quot;:33.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25:04&quot;,&quot;maxSize&quot;:{&quot;size1&quot;:55.6},&quot;minSize&quot;:{&quot;size1&quot;:31.1},&quot;normalSize&quot;:{&quot;size1&quot;:39},&quot;subLayout&quot;:[{&quot;id&quot;:&quot;2022-12-15T20:25:04&quot;,&quot;margin&quot;:{&quot;bottom&quot;:0.02600000612437725,&quot;left&quot;:1.2699999809265137,&quot;right&quot;:1.2699999809265137,&quot;top&quot;:3.38700008392334},&quot;type&quot;:0},{&quot;id&quot;:&quot;2022-12-15T20:25:04&quot;,&quot;margin&quot;:{&quot;bottom&quot;:2.9629998207092285,&quot;left&quot;:1.2699999809265137,&quot;right&quot;:1.2699999809265137,&quot;top&quot;:0.8199999928474426},&quot;type&quot;:0}],&quot;type&quot;:0},{&quot;direction&quot;:1,&quot;id&quot;:&quot;2022-12-15T20:25:04&quot;,&quot;margin&quot;:{&quot;bottom&quot;:4.2330002784729,&quot;left&quot;:1.6929999589920044,&quot;right&quot;:1.6929999589920044,&quot;top&quot;:4.2330002784729},&quot;type&quot;:0}],&quot;type&quot;:0}"/>
  <p:tag name="KSO_WM_SLIDE_CAN_ADD_NAVIGATION" val="1"/>
  <p:tag name="KSO_WM_SLIDE_BACKGROUND" val="[&quot;leftRight&quot;]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81adb8bd3df645549d9b3ca560a1fe5b&quot;,&quot;X&quot;:{&quot;Pos&quot;:2},&quot;Y&quot;:{&quot;Pos&quot;:0}},&quot;whChangeMode&quot;: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60_1*i*2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DEC_AREA_ID" val="0920d8f61b434cb08265a6a350d9292b"/>
  <p:tag name="KSO_WM_CHIP_GROUPID" val="5ef20630a491bb0086638a07"/>
  <p:tag name="KSO_WM_CHIP_XID" val="5ef20630a491bb0086638a08"/>
  <p:tag name="KSO_WM_TEMPLATE_ASSEMBLE_XID" val="639b121f0c9383becde7d8dc"/>
  <p:tag name="KSO_WM_TEMPLATE_ASSEMBLE_GROUPID" val="639b121f0c9383becde7d8dc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60_1*a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2dc5805c60749aeb37fdec6e0dda7e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6fe0c96a4a1c463faceda76c85e11f95"/>
  <p:tag name="KSO_WM_UNIT_TEXT_FILL_FORE_SCHEMECOLOR_INDEX_BRIGHTNESS" val="0"/>
  <p:tag name="KSO_WM_UNIT_TEXT_FILL_FORE_SCHEMECOLOR_INDEX" val="13"/>
  <p:tag name="KSO_WM_UNIT_TEXT_FILL_TYPE" val="1"/>
  <p:tag name="KSO_WM_TEMPLATE_ASSEMBLE_XID" val="639b121f0c9383becde7d8dc"/>
  <p:tag name="KSO_WM_TEMPLATE_ASSEMBLE_GROUPID" val="639b121f0c9383becde7d8dc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60_1*f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7"/>
  <p:tag name="KSO_WM_UNIT_SHOW_EDIT_AREA_INDICATION" val="1"/>
  <p:tag name="KSO_WM_CHIP_GROUPID" val="5e6b05596848fb12bee65ac8"/>
  <p:tag name="KSO_WM_CHIP_XID" val="5e6b05596848fb12bee65aca"/>
  <p:tag name="KSO_WM_UNIT_DEC_AREA_ID" val="571d9469967b40109e99366cda1526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3e64aa93d394d40b94eafb10a5ff018"/>
  <p:tag name="KSO_WM_UNIT_TEXT_FILL_FORE_SCHEMECOLOR_INDEX_BRIGHTNESS" val="0.25"/>
  <p:tag name="KSO_WM_UNIT_TEXT_FILL_FORE_SCHEMECOLOR_INDEX" val="13"/>
  <p:tag name="KSO_WM_UNIT_TEXT_FILL_TYPE" val="1"/>
  <p:tag name="KSO_WM_TEMPLATE_ASSEMBLE_XID" val="639b121f0c9383becde7d8dc"/>
  <p:tag name="KSO_WM_TEMPLATE_ASSEMBLE_GROUPID" val="639b121f0c9383becde7d8dc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92*181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060_1*d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1adb8bd3df645549d9b3ca560a1fe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9505e648d2a411188ddea1472d287fe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39b121f0c9383becde7d8dc"/>
  <p:tag name="KSO_WM_TEMPLATE_ASSEMBLE_GROUPID" val="639b121f0c9383becde7d8dc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  <p:tag name="KSO_WM_UNIT_PLACING_PICTURE_USER_VIEWPORT" val="{&quot;height&quot;:1109,&quot;width&quot;:1109}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060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20630a491bb0086638a08"/>
  <p:tag name="KSO_WM_CHIP_FILLPROP" val="[[{&quot;text_align&quot;:&quot;lb&quot;,&quot;text_direction&quot;:&quot;horizontal&quot;,&quot;support_big_font&quot;:false,&quot;picture_toward&quot;:0,&quot;picture_dockside&quot;:[],&quot;fill_id&quot;:&quot;ffb5608610af488dac2993d329f4f04a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19321385f4cc4a6ea310068d8ebccc22&quot;,&quot;fill_align&quot;:&quot;lt&quot;,&quot;chip_types&quot;:[&quot;text&quot;]},{&quot;text_align&quot;:&quot;lm&quot;,&quot;text_direction&quot;:&quot;horizontal&quot;,&quot;support_features&quot;:[&quot;collage&quot;,&quot;carousel&quot;],&quot;support_big_font&quot;:true,&quot;picture_toward&quot;:0,&quot;picture_dockside&quot;:[],&quot;fill_id&quot;:&quot;8371d3f3a5204144b372af03a665a3ab&quot;,&quot;fill_align&quot;:&quot;lm&quot;,&quot;chip_types&quot;:[&quot;diagram&quot;,&quot;pictext&quot;,&quot;text&quot;,&quot;picture&quot;,&quot;chart&quot;,&quot;table&quot;]}]]"/>
  <p:tag name="KSO_WM_CHIP_DECFILLPROP" val="[]"/>
  <p:tag name="KSO_WM_SLIDE_ID" val="diagram2021106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912*540"/>
  <p:tag name="KSO_WM_SLIDE_POSITION" val="0*0"/>
  <p:tag name="KSO_WM_CHIP_GROUPID" val="5ef20630a491bb0086638a07"/>
  <p:tag name="KSO_WM_SLIDE_BK_DARK_LIGHT" val="2"/>
  <p:tag name="KSO_WM_SLIDE_BACKGROUND_TYPE" val="leftRight"/>
  <p:tag name="KSO_WM_SLIDE_SUPPORT_FEATURE_TYPE" val="3"/>
  <p:tag name="KSO_WM_SLIDE_SUBTYPE" val="picTxt"/>
  <p:tag name="KSO_WM_TEMPLATE_ASSEMBLE_XID" val="639b121f0c9383becde7d8dc"/>
  <p:tag name="KSO_WM_TEMPLATE_ASSEMBLE_GROUPID" val="639b121f0c9383becde7d8dc"/>
  <p:tag name="KSO_WM_SLIDE_LAYOUT_INFO" val="{&quot;direction&quot;:1,&quot;id&quot;:&quot;2022-12-15T20:25:04&quot;,&quot;maxSize&quot;:{&quot;size1&quot;:33.8},&quot;minSize&quot;:{&quot;size1&quot;:33.8},&quot;normalSize&quot;:{&quot;size1&quot;:33.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25:04&quot;,&quot;maxSize&quot;:{&quot;size1&quot;:55.6},&quot;minSize&quot;:{&quot;size1&quot;:31.1},&quot;normalSize&quot;:{&quot;size1&quot;:39},&quot;subLayout&quot;:[{&quot;id&quot;:&quot;2022-12-15T20:25:04&quot;,&quot;margin&quot;:{&quot;bottom&quot;:0.02600000612437725,&quot;left&quot;:1.2699999809265137,&quot;right&quot;:1.2699999809265137,&quot;top&quot;:3.38700008392334},&quot;type&quot;:0},{&quot;id&quot;:&quot;2022-12-15T20:25:04&quot;,&quot;margin&quot;:{&quot;bottom&quot;:2.9629998207092285,&quot;left&quot;:1.2699999809265137,&quot;right&quot;:1.2699999809265137,&quot;top&quot;:0.8199999928474426},&quot;type&quot;:0}],&quot;type&quot;:0},{&quot;direction&quot;:1,&quot;id&quot;:&quot;2022-12-15T20:25:04&quot;,&quot;margin&quot;:{&quot;bottom&quot;:4.2330002784729,&quot;left&quot;:1.6929999589920044,&quot;right&quot;:1.6929999589920044,&quot;top&quot;:4.2330002784729},&quot;type&quot;:0}],&quot;type&quot;:0}"/>
  <p:tag name="KSO_WM_SLIDE_CAN_ADD_NAVIGATION" val="1"/>
  <p:tag name="KSO_WM_SLIDE_BACKGROUND" val="[&quot;leftRight&quot;]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81adb8bd3df645549d9b3ca560a1fe5b&quot;,&quot;X&quot;:{&quot;Pos&quot;:2},&quot;Y&quot;:{&quot;Pos&quot;:0}},&quot;whChangeMode&quot;: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60_1*i*2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DEC_AREA_ID" val="0920d8f61b434cb08265a6a350d9292b"/>
  <p:tag name="KSO_WM_CHIP_GROUPID" val="5ef20630a491bb0086638a07"/>
  <p:tag name="KSO_WM_CHIP_XID" val="5ef20630a491bb0086638a08"/>
  <p:tag name="KSO_WM_TEMPLATE_ASSEMBLE_XID" val="639b121f0c9383becde7d8dc"/>
  <p:tag name="KSO_WM_TEMPLATE_ASSEMBLE_GROUPID" val="639b121f0c9383becde7d8dc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60_1*a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2dc5805c60749aeb37fdec6e0dda7e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6fe0c96a4a1c463faceda76c85e11f95"/>
  <p:tag name="KSO_WM_UNIT_TEXT_FILL_FORE_SCHEMECOLOR_INDEX_BRIGHTNESS" val="0"/>
  <p:tag name="KSO_WM_UNIT_TEXT_FILL_FORE_SCHEMECOLOR_INDEX" val="13"/>
  <p:tag name="KSO_WM_UNIT_TEXT_FILL_TYPE" val="1"/>
  <p:tag name="KSO_WM_TEMPLATE_ASSEMBLE_XID" val="639b121f0c9383becde7d8dc"/>
  <p:tag name="KSO_WM_TEMPLATE_ASSEMBLE_GROUPID" val="639b121f0c9383becde7d8dc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060_1*f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7"/>
  <p:tag name="KSO_WM_UNIT_SHOW_EDIT_AREA_INDICATION" val="1"/>
  <p:tag name="KSO_WM_CHIP_GROUPID" val="5e6b05596848fb12bee65ac8"/>
  <p:tag name="KSO_WM_CHIP_XID" val="5e6b05596848fb12bee65aca"/>
  <p:tag name="KSO_WM_UNIT_DEC_AREA_ID" val="571d9469967b40109e99366cda1526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3e64aa93d394d40b94eafb10a5ff018"/>
  <p:tag name="KSO_WM_UNIT_TEXT_FILL_FORE_SCHEMECOLOR_INDEX_BRIGHTNESS" val="0.25"/>
  <p:tag name="KSO_WM_UNIT_TEXT_FILL_FORE_SCHEMECOLOR_INDEX" val="13"/>
  <p:tag name="KSO_WM_UNIT_TEXT_FILL_TYPE" val="1"/>
  <p:tag name="KSO_WM_TEMPLATE_ASSEMBLE_XID" val="639b121f0c9383becde7d8dc"/>
  <p:tag name="KSO_WM_TEMPLATE_ASSEMBLE_GROUPID" val="639b121f0c9383becde7d8dc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  <p:tag name="KSO_WM_UNIT_PLACING_PICTURE_USER_VIEWPORT" val="{&quot;height&quot;:1109,&quot;width&quot;:1109}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060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20630a491bb0086638a08"/>
  <p:tag name="KSO_WM_CHIP_FILLPROP" val="[[{&quot;text_align&quot;:&quot;lb&quot;,&quot;text_direction&quot;:&quot;horizontal&quot;,&quot;support_big_font&quot;:false,&quot;picture_toward&quot;:0,&quot;picture_dockside&quot;:[],&quot;fill_id&quot;:&quot;ffb5608610af488dac2993d329f4f04a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19321385f4cc4a6ea310068d8ebccc22&quot;,&quot;fill_align&quot;:&quot;lt&quot;,&quot;chip_types&quot;:[&quot;text&quot;]},{&quot;text_align&quot;:&quot;lm&quot;,&quot;text_direction&quot;:&quot;horizontal&quot;,&quot;support_features&quot;:[&quot;collage&quot;,&quot;carousel&quot;],&quot;support_big_font&quot;:true,&quot;picture_toward&quot;:0,&quot;picture_dockside&quot;:[],&quot;fill_id&quot;:&quot;8371d3f3a5204144b372af03a665a3ab&quot;,&quot;fill_align&quot;:&quot;lm&quot;,&quot;chip_types&quot;:[&quot;diagram&quot;,&quot;pictext&quot;,&quot;text&quot;,&quot;picture&quot;,&quot;chart&quot;,&quot;table&quot;]}]]"/>
  <p:tag name="KSO_WM_CHIP_DECFILLPROP" val="[]"/>
  <p:tag name="KSO_WM_SLIDE_ID" val="diagram2021106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912*540"/>
  <p:tag name="KSO_WM_SLIDE_POSITION" val="0*0"/>
  <p:tag name="KSO_WM_CHIP_GROUPID" val="5ef20630a491bb0086638a07"/>
  <p:tag name="KSO_WM_SLIDE_BK_DARK_LIGHT" val="2"/>
  <p:tag name="KSO_WM_SLIDE_BACKGROUND_TYPE" val="leftRight"/>
  <p:tag name="KSO_WM_SLIDE_SUPPORT_FEATURE_TYPE" val="3"/>
  <p:tag name="KSO_WM_SLIDE_SUBTYPE" val="picTxt"/>
  <p:tag name="KSO_WM_TEMPLATE_ASSEMBLE_XID" val="639b121f0c9383becde7d8dc"/>
  <p:tag name="KSO_WM_TEMPLATE_ASSEMBLE_GROUPID" val="639b121f0c9383becde7d8dc"/>
  <p:tag name="KSO_WM_SLIDE_LAYOUT_INFO" val="{&quot;direction&quot;:1,&quot;id&quot;:&quot;2022-12-15T20:25:04&quot;,&quot;maxSize&quot;:{&quot;size1&quot;:33.8},&quot;minSize&quot;:{&quot;size1&quot;:33.8},&quot;normalSize&quot;:{&quot;size1&quot;:33.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25:04&quot;,&quot;maxSize&quot;:{&quot;size1&quot;:55.6},&quot;minSize&quot;:{&quot;size1&quot;:31.1},&quot;normalSize&quot;:{&quot;size1&quot;:39},&quot;subLayout&quot;:[{&quot;id&quot;:&quot;2022-12-15T20:25:04&quot;,&quot;margin&quot;:{&quot;bottom&quot;:0.02600000612437725,&quot;left&quot;:1.2699999809265137,&quot;right&quot;:1.2699999809265137,&quot;top&quot;:3.38700008392334},&quot;type&quot;:0},{&quot;id&quot;:&quot;2022-12-15T20:25:04&quot;,&quot;margin&quot;:{&quot;bottom&quot;:2.9629998207092285,&quot;left&quot;:1.2699999809265137,&quot;right&quot;:1.2699999809265137,&quot;top&quot;:0.8199999928474426},&quot;type&quot;:0}],&quot;type&quot;:0},{&quot;direction&quot;:1,&quot;id&quot;:&quot;2022-12-15T20:25:04&quot;,&quot;margin&quot;:{&quot;bottom&quot;:4.2330002784729,&quot;left&quot;:1.6929999589920044,&quot;right&quot;:1.6929999589920044,&quot;top&quot;:4.2330002784729},&quot;type&quot;:0}],&quot;type&quot;:0}"/>
  <p:tag name="KSO_WM_SLIDE_CAN_ADD_NAVIGATION" val="1"/>
  <p:tag name="KSO_WM_SLIDE_BACKGROUND" val="[&quot;leftRight&quot;]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81adb8bd3df645549d9b3ca560a1fe5b&quot;,&quot;X&quot;:{&quot;Pos&quot;:2},&quot;Y&quot;:{&quot;Pos&quot;:0}},&quot;whChangeMode&quot;: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60_1*i*2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DEC_AREA_ID" val="0920d8f61b434cb08265a6a350d9292b"/>
  <p:tag name="KSO_WM_CHIP_GROUPID" val="5ef20630a491bb0086638a07"/>
  <p:tag name="KSO_WM_CHIP_XID" val="5ef20630a491bb0086638a08"/>
  <p:tag name="KSO_WM_TEMPLATE_ASSEMBLE_XID" val="639b121f0c9383becde7d8dc"/>
  <p:tag name="KSO_WM_TEMPLATE_ASSEMBLE_GROUPID" val="639b121f0c9383becde7d8dc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60_1*a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2dc5805c60749aeb37fdec6e0dda7e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6fe0c96a4a1c463faceda76c85e11f95"/>
  <p:tag name="KSO_WM_UNIT_TEXT_FILL_FORE_SCHEMECOLOR_INDEX_BRIGHTNESS" val="0"/>
  <p:tag name="KSO_WM_UNIT_TEXT_FILL_FORE_SCHEMECOLOR_INDEX" val="13"/>
  <p:tag name="KSO_WM_UNIT_TEXT_FILL_TYPE" val="1"/>
  <p:tag name="KSO_WM_TEMPLATE_ASSEMBLE_XID" val="639b121f0c9383becde7d8dc"/>
  <p:tag name="KSO_WM_TEMPLATE_ASSEMBLE_GROUPID" val="639b121f0c9383becde7d8dc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  <p:tag name="KSO_WM_UNIT_PLACING_PICTURE_USER_VIEWPORT" val="{&quot;height&quot;:1109,&quot;width&quot;:1109}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2916313c-e878-40b9-ac26-9301dac79b51}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0;为了演示发布的良好效果，请言简意赅的阐述您的观点。&#10;您的正文已经经简明扼要。字字珠玑，但信息却千丝万缕、错综复杂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22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2916313c-e878-40b9-ac26-9301dac79b51}"/>
  <p:tag name="KSO_WM_UNIT_TEXTBOXSTYLE_TYPE" val="8"/>
  <p:tag name="KSO_WM_UNIT_TEXT_FILL_FORE_SCHEMECOLOR_INDEX_BRIGHTNESS" val="0.25"/>
  <p:tag name="KSO_WM_UNIT_TEXT_FILL_FORE_SCHEMECOLOR_INDEX" val="13"/>
  <p:tag name="KSO_WM_UNIT_TEXT_FILL_TYPE" val="1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37.75"/>
  <p:tag name="KSO_WM_UNIT_TEXTBOXSTYLE_ADJUSTTOP" val="0_-19.70001"/>
  <p:tag name="KSO_WM_UNIT_TEXTBOXSTYLE_ADJUSTWIDTH" val="100_75.45001"/>
  <p:tag name="KSO_WM_UNIT_TEXTBOXSTYLE_ADJUSTHEIGTH" val="100_39.3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122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2916313c-e878-40b9-ac26-9301dac79b51}"/>
  <p:tag name="KSO_WM_UNIT_FILL_FORE_SCHEMECOLOR_INDEX_BRIGHTNESS" val="0"/>
  <p:tag name="KSO_WM_UNIT_FILL_FORE_SCHEMECOLOR_INDEX" val="14"/>
  <p:tag name="KSO_WM_UNIT_FILL_TYPE" val="1"/>
  <p:tag name="KSO_WM_UNIT_LINE_FORE_SCHEMECOLOR_INDEX_BRIGHTNESS" val="0.25"/>
  <p:tag name="KSO_WM_UNIT_LINE_FORE_SCHEMECOLOR_INDEX" val="13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53.5451"/>
  <p:tag name="KSO_WM_UNIT_TEXTBOXSTYLE_ADJUSTTOP" val="4.335529_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122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2916313c-e878-40b9-ac26-9301dac79b51}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122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2"/>
  <p:tag name="KSO_WM_UNIT_TEXT_FILL_TYPE" val="1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122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2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060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20630a491bb0086638a08"/>
  <p:tag name="KSO_WM_CHIP_FILLPROP" val="[[{&quot;text_align&quot;:&quot;lb&quot;,&quot;text_direction&quot;:&quot;horizontal&quot;,&quot;support_big_font&quot;:false,&quot;picture_toward&quot;:0,&quot;picture_dockside&quot;:[],&quot;fill_id&quot;:&quot;ffb5608610af488dac2993d329f4f04a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19321385f4cc4a6ea310068d8ebccc22&quot;,&quot;fill_align&quot;:&quot;lt&quot;,&quot;chip_types&quot;:[&quot;text&quot;]},{&quot;text_align&quot;:&quot;lm&quot;,&quot;text_direction&quot;:&quot;horizontal&quot;,&quot;support_features&quot;:[&quot;collage&quot;,&quot;carousel&quot;],&quot;support_big_font&quot;:true,&quot;picture_toward&quot;:0,&quot;picture_dockside&quot;:[],&quot;fill_id&quot;:&quot;8371d3f3a5204144b372af03a665a3ab&quot;,&quot;fill_align&quot;:&quot;lm&quot;,&quot;chip_types&quot;:[&quot;diagram&quot;,&quot;pictext&quot;,&quot;text&quot;,&quot;picture&quot;,&quot;chart&quot;,&quot;table&quot;]}]]"/>
  <p:tag name="KSO_WM_CHIP_DECFILLPROP" val="[]"/>
  <p:tag name="KSO_WM_SLIDE_ID" val="diagram2021106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912*540"/>
  <p:tag name="KSO_WM_SLIDE_POSITION" val="0*0"/>
  <p:tag name="KSO_WM_CHIP_GROUPID" val="5ef20630a491bb0086638a07"/>
  <p:tag name="KSO_WM_SLIDE_BK_DARK_LIGHT" val="2"/>
  <p:tag name="KSO_WM_SLIDE_BACKGROUND_TYPE" val="leftRight"/>
  <p:tag name="KSO_WM_SLIDE_SUPPORT_FEATURE_TYPE" val="3"/>
  <p:tag name="KSO_WM_SLIDE_SUBTYPE" val="picTxt"/>
  <p:tag name="KSO_WM_TEMPLATE_ASSEMBLE_XID" val="639b121f0c9383becde7d8dc"/>
  <p:tag name="KSO_WM_TEMPLATE_ASSEMBLE_GROUPID" val="639b121f0c9383becde7d8dc"/>
  <p:tag name="KSO_WM_SLIDE_LAYOUT_INFO" val="{&quot;direction&quot;:1,&quot;id&quot;:&quot;2022-12-15T20:25:04&quot;,&quot;maxSize&quot;:{&quot;size1&quot;:33.8},&quot;minSize&quot;:{&quot;size1&quot;:33.8},&quot;normalSize&quot;:{&quot;size1&quot;:33.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25:04&quot;,&quot;maxSize&quot;:{&quot;size1&quot;:55.6},&quot;minSize&quot;:{&quot;size1&quot;:31.1},&quot;normalSize&quot;:{&quot;size1&quot;:39},&quot;subLayout&quot;:[{&quot;id&quot;:&quot;2022-12-15T20:25:04&quot;,&quot;margin&quot;:{&quot;bottom&quot;:0.02600000612437725,&quot;left&quot;:1.2699999809265137,&quot;right&quot;:1.2699999809265137,&quot;top&quot;:3.38700008392334},&quot;type&quot;:0},{&quot;id&quot;:&quot;2022-12-15T20:25:04&quot;,&quot;margin&quot;:{&quot;bottom&quot;:2.9629998207092285,&quot;left&quot;:1.2699999809265137,&quot;right&quot;:1.2699999809265137,&quot;top&quot;:0.8199999928474426},&quot;type&quot;:0}],&quot;type&quot;:0},{&quot;direction&quot;:1,&quot;id&quot;:&quot;2022-12-15T20:25:04&quot;,&quot;margin&quot;:{&quot;bottom&quot;:4.2330002784729,&quot;left&quot;:1.6929999589920044,&quot;right&quot;:1.6929999589920044,&quot;top&quot;:4.2330002784729},&quot;type&quot;:0}],&quot;type&quot;:0}"/>
  <p:tag name="KSO_WM_SLIDE_CAN_ADD_NAVIGATION" val="1"/>
  <p:tag name="KSO_WM_SLIDE_BACKGROUND" val="[&quot;leftRight&quot;]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TYPE" val="i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81adb8bd3df645549d9b3ca560a1fe5b&quot;,&quot;X&quot;:{&quot;Pos&quot;:2},&quot;Y&quot;:{&quot;Pos&quot;:0}},&quot;whChangeMode&quot;: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060_1*i*2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DEC_AREA_ID" val="0920d8f61b434cb08265a6a350d9292b"/>
  <p:tag name="KSO_WM_CHIP_GROUPID" val="5ef20630a491bb0086638a07"/>
  <p:tag name="KSO_WM_CHIP_XID" val="5ef20630a491bb0086638a08"/>
  <p:tag name="KSO_WM_TEMPLATE_ASSEMBLE_XID" val="639b121f0c9383becde7d8dc"/>
  <p:tag name="KSO_WM_TEMPLATE_ASSEMBLE_GROUPID" val="639b121f0c9383becde7d8dc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060_1*a*1"/>
  <p:tag name="KSO_WM_TEMPLATE_CATEGORY" val="diagram"/>
  <p:tag name="KSO_WM_TEMPLATE_INDEX" val="20211060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2dc5805c60749aeb37fdec6e0dda7e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6fe0c96a4a1c463faceda76c85e11f95"/>
  <p:tag name="KSO_WM_UNIT_TEXT_FILL_FORE_SCHEMECOLOR_INDEX_BRIGHTNESS" val="0"/>
  <p:tag name="KSO_WM_UNIT_TEXT_FILL_FORE_SCHEMECOLOR_INDEX" val="13"/>
  <p:tag name="KSO_WM_UNIT_TEXT_FILL_TYPE" val="1"/>
  <p:tag name="KSO_WM_TEMPLATE_ASSEMBLE_XID" val="639b121f0c9383becde7d8dc"/>
  <p:tag name="KSO_WM_TEMPLATE_ASSEMBLE_GROUPID" val="639b121f0c9383becde7d8dc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  <p:tag name="KSO_WM_UNIT_PLACING_PICTURE_USER_VIEWPORT" val="{&quot;height&quot;:1109,&quot;width&quot;:1109}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58_1*i*1"/>
  <p:tag name="KSO_WM_TEMPLATE_CATEGORY" val="crop"/>
  <p:tag name="KSO_WM_TEMPLATE_INDEX" val="20194958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3cd313ed-37b2-48bd-b6c5-aa9984bc0d5d"/>
  <p:tag name="KSO_WM_UNIT_VALUE" val="188*1746"/>
  <p:tag name="KSO_WM_UNIT_HIGHLIGHT" val="0"/>
  <p:tag name="KSO_WM_UNIT_COMPATIBLE" val="0"/>
  <p:tag name="KSO_WM_UNIT_DIAGRAM_ISNUMVISUAL" val="0"/>
  <p:tag name="KSO_WM_UNIT_DIAGRAM_ISREFERUNIT" val="0"/>
  <p:tag name="KSO_WM_DIAGRAM_GROUP_CODE" val="1662955773"/>
  <p:tag name="KSO_WM_UNIT_TYPE" val="ζ_h_d"/>
  <p:tag name="KSO_WM_UNIT_INDEX" val="1_1_1"/>
  <p:tag name="KSO_WM_UNIT_ID" val="crop20194958_1*ζ_h_d*1_1_1"/>
  <p:tag name="KSO_WM_TEMPLATE_CATEGORY" val="crop"/>
  <p:tag name="KSO_WM_TEMPLATE_INDEX" val="20194958"/>
  <p:tag name="KSO_WM_UNIT_LAYERLEVEL" val="1_1_1"/>
  <p:tag name="KSO_WM_TAG_VERSION" val="1.0"/>
  <p:tag name="KSO_WM_BEAUTIFY_FLAG" val="#wm#"/>
  <p:tag name="KSO_WM_UNIT_DIAGRAM_MODELTYPE" val="creativeCrop"/>
  <p:tag name="KSO_WM_BLIP_RECT_LEFT" val="-17"/>
  <p:tag name="KSO_WM_BLIP_RECT_RIGHT" val="-41"/>
  <p:tag name="KSO_WM_BLIP_RECT_TOP" val="0"/>
  <p:tag name="KSO_WM_BLIP_RECT_BOTTOM" val="-625"/>
  <p:tag name="KSO_WM_CREATIVE_CROP_ORG_LEFT" val="475.2"/>
  <p:tag name="KSO_WM_CREATIVE_CROP_ORG_TOP" val="176.65"/>
  <p:tag name="KSO_WM_CREATIVE_CROP_ORG_WIDTH" val="369.75"/>
  <p:tag name="KSO_WM_CREATIVE_CROP_ORG_HEIGHT" val="182.25"/>
  <p:tag name="KSO_WM_CREATIVE_CROP_SHAPE_LEFT" val="514.8"/>
  <p:tag name="KSO_WM_CREATIVE_CROP_SHAPE_TOP" val="176.65"/>
  <p:tag name="KSO_WM_CREATIVE_CROP_SHAPE_WIDTH" val="233.9"/>
  <p:tag name="KSO_WM_CREATIVE_CROP_SHAPE_HEIGHT" val="25.15"/>
  <p:tag name="KSO_WM_UNIT_TEXT_FILL_FORE_SCHEMECOLOR_INDEX" val="2"/>
  <p:tag name="KSO_WM_UNIT_TEXT_FILL_TYPE" val="1"/>
  <p:tag name="KSO_WM_UNIT_USESOURCEFORMAT_APPLY" val="1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3cd313ed-37b2-48bd-b6c5-aa9984bc0d5d"/>
  <p:tag name="KSO_WM_UNIT_VALUE" val="188*1746"/>
  <p:tag name="KSO_WM_UNIT_HIGHLIGHT" val="0"/>
  <p:tag name="KSO_WM_UNIT_COMPATIBLE" val="0"/>
  <p:tag name="KSO_WM_UNIT_DIAGRAM_ISNUMVISUAL" val="0"/>
  <p:tag name="KSO_WM_UNIT_DIAGRAM_ISREFERUNIT" val="0"/>
  <p:tag name="KSO_WM_DIAGRAM_GROUP_CODE" val="1662955773"/>
  <p:tag name="KSO_WM_UNIT_TYPE" val="ζ_h_d"/>
  <p:tag name="KSO_WM_UNIT_INDEX" val="1_1_2"/>
  <p:tag name="KSO_WM_UNIT_ID" val="crop20194958_1*ζ_h_d*1_1_2"/>
  <p:tag name="KSO_WM_TEMPLATE_CATEGORY" val="crop"/>
  <p:tag name="KSO_WM_TEMPLATE_INDEX" val="20194958"/>
  <p:tag name="KSO_WM_UNIT_LAYERLEVEL" val="1_1_1"/>
  <p:tag name="KSO_WM_TAG_VERSION" val="1.0"/>
  <p:tag name="KSO_WM_BEAUTIFY_FLAG" val="#wm#"/>
  <p:tag name="KSO_WM_UNIT_DIAGRAM_MODELTYPE" val="creativeCrop"/>
  <p:tag name="KSO_WM_BLIP_RECT_LEFT" val="-41"/>
  <p:tag name="KSO_WM_BLIP_RECT_RIGHT" val="-17"/>
  <p:tag name="KSO_WM_BLIP_RECT_TOP" val="-105"/>
  <p:tag name="KSO_WM_BLIP_RECT_BOTTOM" val="-519"/>
  <p:tag name="KSO_WM_CREATIVE_CROP_ORG_LEFT" val="475.2"/>
  <p:tag name="KSO_WM_CREATIVE_CROP_ORG_TOP" val="176.65"/>
  <p:tag name="KSO_WM_CREATIVE_CROP_ORG_WIDTH" val="369.75"/>
  <p:tag name="KSO_WM_CREATIVE_CROP_ORG_HEIGHT" val="182.25"/>
  <p:tag name="KSO_WM_CREATIVE_CROP_SHAPE_LEFT" val="571.45"/>
  <p:tag name="KSO_WM_CREATIVE_CROP_SHAPE_TOP" val="203.15"/>
  <p:tag name="KSO_WM_CREATIVE_CROP_SHAPE_WIDTH" val="233.9"/>
  <p:tag name="KSO_WM_CREATIVE_CROP_SHAPE_HEIGHT" val="25.15"/>
  <p:tag name="KSO_WM_UNIT_TEXT_FILL_FORE_SCHEMECOLOR_INDEX" val="2"/>
  <p:tag name="KSO_WM_UNIT_TEXT_FILL_TYPE" val="1"/>
  <p:tag name="KSO_WM_UNIT_USESOURCEFORMAT_APPLY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3cd313ed-37b2-48bd-b6c5-aa9984bc0d5d"/>
  <p:tag name="KSO_WM_UNIT_VALUE" val="188*1746"/>
  <p:tag name="KSO_WM_UNIT_HIGHLIGHT" val="0"/>
  <p:tag name="KSO_WM_UNIT_COMPATIBLE" val="0"/>
  <p:tag name="KSO_WM_UNIT_DIAGRAM_ISNUMVISUAL" val="0"/>
  <p:tag name="KSO_WM_UNIT_DIAGRAM_ISREFERUNIT" val="0"/>
  <p:tag name="KSO_WM_DIAGRAM_GROUP_CODE" val="1662955773"/>
  <p:tag name="KSO_WM_UNIT_TYPE" val="ζ_h_d"/>
  <p:tag name="KSO_WM_UNIT_INDEX" val="1_1_3"/>
  <p:tag name="KSO_WM_UNIT_ID" val="crop20194958_1*ζ_h_d*1_1_3"/>
  <p:tag name="KSO_WM_TEMPLATE_CATEGORY" val="crop"/>
  <p:tag name="KSO_WM_TEMPLATE_INDEX" val="20194958"/>
  <p:tag name="KSO_WM_UNIT_LAYERLEVEL" val="1_1_1"/>
  <p:tag name="KSO_WM_TAG_VERSION" val="1.0"/>
  <p:tag name="KSO_WM_BEAUTIFY_FLAG" val="#wm#"/>
  <p:tag name="KSO_WM_UNIT_DIAGRAM_MODELTYPE" val="creativeCrop"/>
  <p:tag name="KSO_WM_BLIP_RECT_LEFT" val="-23"/>
  <p:tag name="KSO_WM_BLIP_RECT_RIGHT" val="-35"/>
  <p:tag name="KSO_WM_BLIP_RECT_TOP" val="-211"/>
  <p:tag name="KSO_WM_BLIP_RECT_BOTTOM" val="-414"/>
  <p:tag name="KSO_WM_CREATIVE_CROP_ORG_LEFT" val="475.2"/>
  <p:tag name="KSO_WM_CREATIVE_CROP_ORG_TOP" val="176.65"/>
  <p:tag name="KSO_WM_CREATIVE_CROP_ORG_WIDTH" val="369.75"/>
  <p:tag name="KSO_WM_CREATIVE_CROP_ORG_HEIGHT" val="182.25"/>
  <p:tag name="KSO_WM_CREATIVE_CROP_SHAPE_LEFT" val="529.5"/>
  <p:tag name="KSO_WM_CREATIVE_CROP_SHAPE_TOP" val="229.7"/>
  <p:tag name="KSO_WM_CREATIVE_CROP_SHAPE_WIDTH" val="233.9"/>
  <p:tag name="KSO_WM_CREATIVE_CROP_SHAPE_HEIGHT" val="25.15"/>
  <p:tag name="KSO_WM_UNIT_TEXT_FILL_FORE_SCHEMECOLOR_INDEX" val="2"/>
  <p:tag name="KSO_WM_UNIT_TEXT_FILL_TYPE" val="1"/>
  <p:tag name="KSO_WM_UNIT_USESOURCEFORMAT_APPLY" val="1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3cd313ed-37b2-48bd-b6c5-aa9984bc0d5d"/>
  <p:tag name="KSO_WM_UNIT_VALUE" val="370*2081"/>
  <p:tag name="KSO_WM_UNIT_HIGHLIGHT" val="0"/>
  <p:tag name="KSO_WM_UNIT_COMPATIBLE" val="0"/>
  <p:tag name="KSO_WM_UNIT_DIAGRAM_ISNUMVISUAL" val="0"/>
  <p:tag name="KSO_WM_UNIT_DIAGRAM_ISREFERUNIT" val="0"/>
  <p:tag name="KSO_WM_DIAGRAM_GROUP_CODE" val="1662955773"/>
  <p:tag name="KSO_WM_UNIT_TYPE" val="ζ_h_d"/>
  <p:tag name="KSO_WM_UNIT_INDEX" val="1_1_4"/>
  <p:tag name="KSO_WM_UNIT_ID" val="crop20194958_1*ζ_h_d*1_1_4"/>
  <p:tag name="KSO_WM_TEMPLATE_CATEGORY" val="crop"/>
  <p:tag name="KSO_WM_TEMPLATE_INDEX" val="20194958"/>
  <p:tag name="KSO_WM_UNIT_LAYERLEVEL" val="1_1_1"/>
  <p:tag name="KSO_WM_TAG_VERSION" val="1.0"/>
  <p:tag name="KSO_WM_BEAUTIFY_FLAG" val="#wm#"/>
  <p:tag name="KSO_WM_UNIT_DIAGRAM_MODELTYPE" val="creativeCrop"/>
  <p:tag name="KSO_WM_BLIP_RECT_LEFT" val="-14"/>
  <p:tag name="KSO_WM_BLIP_RECT_RIGHT" val="-18"/>
  <p:tag name="KSO_WM_BLIP_RECT_TOP" val="-160"/>
  <p:tag name="KSO_WM_BLIP_RECT_BOTTOM" val="-107"/>
  <p:tag name="KSO_WM_CREATIVE_CROP_ORG_LEFT" val="475.2"/>
  <p:tag name="KSO_WM_CREATIVE_CROP_ORG_TOP" val="176.65"/>
  <p:tag name="KSO_WM_CREATIVE_CROP_ORG_WIDTH" val="369.75"/>
  <p:tag name="KSO_WM_CREATIVE_CROP_ORG_HEIGHT" val="182.25"/>
  <p:tag name="KSO_WM_CREATIVE_CROP_SHAPE_LEFT" val="514.8"/>
  <p:tag name="KSO_WM_CREATIVE_CROP_SHAPE_TOP" val="256.2"/>
  <p:tag name="KSO_WM_CREATIVE_CROP_SHAPE_WIDTH" val="278.8"/>
  <p:tag name="KSO_WM_CREATIVE_CROP_SHAPE_HEIGHT" val="49.65"/>
  <p:tag name="KSO_WM_UNIT_TEXT_FILL_FORE_SCHEMECOLOR_INDEX" val="2"/>
  <p:tag name="KSO_WM_UNIT_TEXT_FILL_TYPE" val="1"/>
  <p:tag name="KSO_WM_UNIT_USESOURCEFORMAT_APPLY" val="1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3cd313ed-37b2-48bd-b6c5-aa9984bc0d5d"/>
  <p:tag name="KSO_WM_UNIT_VALUE" val="188*1746"/>
  <p:tag name="KSO_WM_UNIT_HIGHLIGHT" val="0"/>
  <p:tag name="KSO_WM_UNIT_COMPATIBLE" val="0"/>
  <p:tag name="KSO_WM_UNIT_DIAGRAM_ISNUMVISUAL" val="0"/>
  <p:tag name="KSO_WM_UNIT_DIAGRAM_ISREFERUNIT" val="0"/>
  <p:tag name="KSO_WM_DIAGRAM_GROUP_CODE" val="1662955773"/>
  <p:tag name="KSO_WM_UNIT_TYPE" val="ζ_h_d"/>
  <p:tag name="KSO_WM_UNIT_INDEX" val="1_1_5"/>
  <p:tag name="KSO_WM_UNIT_ID" val="crop20194958_1*ζ_h_d*1_1_5"/>
  <p:tag name="KSO_WM_TEMPLATE_CATEGORY" val="crop"/>
  <p:tag name="KSO_WM_TEMPLATE_INDEX" val="20194958"/>
  <p:tag name="KSO_WM_UNIT_LAYERLEVEL" val="1_1_1"/>
  <p:tag name="KSO_WM_TAG_VERSION" val="1.0"/>
  <p:tag name="KSO_WM_BEAUTIFY_FLAG" val="#wm#"/>
  <p:tag name="KSO_WM_UNIT_DIAGRAM_MODELTYPE" val="creativeCrop"/>
  <p:tag name="KSO_WM_BLIP_RECT_LEFT" val="-17"/>
  <p:tag name="KSO_WM_BLIP_RECT_RIGHT" val="-41"/>
  <p:tag name="KSO_WM_BLIP_RECT_TOP" val="-519"/>
  <p:tag name="KSO_WM_BLIP_RECT_BOTTOM" val="-106"/>
  <p:tag name="KSO_WM_CREATIVE_CROP_ORG_LEFT" val="475.2"/>
  <p:tag name="KSO_WM_CREATIVE_CROP_ORG_TOP" val="176.65"/>
  <p:tag name="KSO_WM_CREATIVE_CROP_ORG_WIDTH" val="369.75"/>
  <p:tag name="KSO_WM_CREATIVE_CROP_ORG_HEIGHT" val="182.25"/>
  <p:tag name="KSO_WM_CREATIVE_CROP_SHAPE_LEFT" val="514.8"/>
  <p:tag name="KSO_WM_CREATIVE_CROP_SHAPE_TOP" val="307.2"/>
  <p:tag name="KSO_WM_CREATIVE_CROP_SHAPE_WIDTH" val="233.9"/>
  <p:tag name="KSO_WM_CREATIVE_CROP_SHAPE_HEIGHT" val="25.15"/>
  <p:tag name="KSO_WM_UNIT_TEXT_FILL_FORE_SCHEMECOLOR_INDEX" val="2"/>
  <p:tag name="KSO_WM_UNIT_TEXT_FILL_TYPE" val="1"/>
  <p:tag name="KSO_WM_UNIT_USESOURCEFORMAT_APPLY" val="1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3cd313ed-37b2-48bd-b6c5-aa9984bc0d5d"/>
  <p:tag name="KSO_WM_UNIT_VALUE" val="188*1746"/>
  <p:tag name="KSO_WM_UNIT_HIGHLIGHT" val="0"/>
  <p:tag name="KSO_WM_UNIT_COMPATIBLE" val="0"/>
  <p:tag name="KSO_WM_UNIT_DIAGRAM_ISNUMVISUAL" val="0"/>
  <p:tag name="KSO_WM_UNIT_DIAGRAM_ISREFERUNIT" val="0"/>
  <p:tag name="KSO_WM_DIAGRAM_GROUP_CODE" val="1662955773"/>
  <p:tag name="KSO_WM_UNIT_TYPE" val="ζ_h_d"/>
  <p:tag name="KSO_WM_UNIT_INDEX" val="1_1_6"/>
  <p:tag name="KSO_WM_UNIT_ID" val="crop20194958_1*ζ_h_d*1_1_6"/>
  <p:tag name="KSO_WM_TEMPLATE_CATEGORY" val="crop"/>
  <p:tag name="KSO_WM_TEMPLATE_INDEX" val="20194958"/>
  <p:tag name="KSO_WM_UNIT_LAYERLEVEL" val="1_1_1"/>
  <p:tag name="KSO_WM_TAG_VERSION" val="1.0"/>
  <p:tag name="KSO_WM_BEAUTIFY_FLAG" val="#wm#"/>
  <p:tag name="KSO_WM_UNIT_DIAGRAM_MODELTYPE" val="creativeCrop"/>
  <p:tag name="KSO_WM_BLIP_RECT_LEFT" val="-37"/>
  <p:tag name="KSO_WM_BLIP_RECT_RIGHT" val="-21"/>
  <p:tag name="KSO_WM_BLIP_RECT_TOP" val="-625"/>
  <p:tag name="KSO_WM_BLIP_RECT_BOTTOM" val="0"/>
  <p:tag name="KSO_WM_CREATIVE_CROP_ORG_LEFT" val="475.2"/>
  <p:tag name="KSO_WM_CREATIVE_CROP_ORG_TOP" val="176.65"/>
  <p:tag name="KSO_WM_CREATIVE_CROP_ORG_WIDTH" val="369.75"/>
  <p:tag name="KSO_WM_CREATIVE_CROP_ORG_HEIGHT" val="182.25"/>
  <p:tag name="KSO_WM_CREATIVE_CROP_SHAPE_LEFT" val="562.1"/>
  <p:tag name="KSO_WM_CREATIVE_CROP_SHAPE_TOP" val="333.75"/>
  <p:tag name="KSO_WM_CREATIVE_CROP_SHAPE_WIDTH" val="233.9"/>
  <p:tag name="KSO_WM_CREATIVE_CROP_SHAPE_HEIGHT" val="25.15"/>
  <p:tag name="KSO_WM_UNIT_TEXT_FILL_FORE_SCHEMECOLOR_INDEX" val="2"/>
  <p:tag name="KSO_WM_UNIT_TEXT_FILL_TYPE" val="1"/>
  <p:tag name="KSO_WM_UNIT_USESOURCEFORMAT_APPLY" val="1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323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d06e271fa9d42129da2b20"/>
  <p:tag name="KSO_WM_CHIP_FILLPROP" val="[[{&quot;text_align&quot;:&quot;lb&quot;,&quot;text_direction&quot;:&quot;horizontal&quot;,&quot;support_big_font&quot;:false,&quot;picture_toward&quot;:0,&quot;picture_dockside&quot;:[],&quot;fill_id&quot;:&quot;d689204f4de345a4982605551024dd38&quot;,&quot;fill_align&quot;:&quot;lb&quot;,&quot;chip_types&quot;:[&quot;text&quot;,&quot;header&quot;]},{&quot;text_align&quot;:&quot;lt&quot;,&quot;text_direction&quot;:&quot;horizontal&quot;,&quot;support_big_font&quot;:true,&quot;picture_toward&quot;:0,&quot;picture_dockside&quot;:[],&quot;fill_id&quot;:&quot;85fe55258c1643f296a379467dde860b&quot;,&quot;fill_align&quot;:&quot;lt&quot;,&quot;chip_types&quot;:[&quot;text&quot;,&quot;header&quot;]}],[{&quot;text_align&quot;:&quot;cb&quot;,&quot;text_direction&quot;:&quot;horizontal&quot;,&quot;support_big_font&quot;:false,&quot;picture_toward&quot;:0,&quot;picture_dockside&quot;:[],&quot;fill_id&quot;:&quot;d689204f4de345a4982605551024dd38&quot;,&quot;fill_align&quot;:&quot;cb&quot;,&quot;chip_types&quot;:[&quot;text&quot;,&quot;header&quot;]},{&quot;text_align&quot;:&quot;ct&quot;,&quot;text_direction&quot;:&quot;horizontal&quot;,&quot;support_big_font&quot;:true,&quot;picture_toward&quot;:0,&quot;picture_dockside&quot;:[],&quot;fill_id&quot;:&quot;85fe55258c1643f296a379467dde860b&quot;,&quot;fill_align&quot;:&quot;ct&quot;,&quot;chip_types&quot;:[&quot;text&quot;,&quot;header&quot;]}]]"/>
  <p:tag name="KSO_WM_CHIP_DECFILLPROP" val="[]"/>
  <p:tag name="KSO_WM_SLIDE_ID" val="diagram2021732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f"/>
  <p:tag name="KSO_WM_SLIDE_LAYOUT_CNT" val="1_1"/>
  <p:tag name="KSO_WM_SLIDE_TYPE" val="text"/>
  <p:tag name="KSO_WM_SLIDE_SIZE" val="840*472"/>
  <p:tag name="KSO_WM_SLIDE_POSITION" val="58*47"/>
  <p:tag name="KSO_WM_CHIP_GROUPID" val="5fd06e271fa9d42129da2b1f"/>
  <p:tag name="KSO_WM_SLIDE_BK_DARK_LIGHT" val="2"/>
  <p:tag name="KSO_WM_SLIDE_BACKGROUND_TYPE" val="general"/>
  <p:tag name="KSO_WM_SLIDE_SUPPORT_FEATURE_TYPE" val="0"/>
  <p:tag name="KSO_WM_SLIDE_SUBTYPE" val="pureTxt"/>
  <p:tag name="KSO_WM_TEMPLATE_ASSEMBLE_XID" val="6065707b4054ed1e2fb81627"/>
  <p:tag name="KSO_WM_TEMPLATE_ASSEMBLE_GROUPID" val="6065707b4054ed1e2fb81627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9:52&quot;,&quot;maxSize&quot;:{&quot;size1&quot;:52.56552349638056},&quot;minSize&quot;:{&quot;size1&quot;:33.365523496380554},&quot;normalSize&quot;:{&quot;size1&quot;:33.36570868156574},&quot;subLayout&quot;:[{&quot;id&quot;:&quot;2021-04-01T16:19:52&quot;,&quot;margin&quot;:{&quot;bottom&quot;:0.8479999303817749,&quot;left&quot;:5.502999782562256,&quot;right&quot;:5.502999782562256,&quot;top&quot;:3.38700008392334},&quot;type&quot;:0},{&quot;id&quot;:&quot;2021-04-01T16:19:52&quot;,&quot;margin&quot;:{&quot;bottom&quot;:3.38700008392334,&quot;left&quot;:5.502999782562256,&quot;right&quot;:5.502999782562256,&quot;top&quot;:0.02600000612437725},&quot;type&quot;:0}],&quot;type&quot;:0}"/>
  <p:tag name="KSO_WM_SLIDE_BACKGROUND" val="[&quot;general&quot;]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838_1*f*1"/>
  <p:tag name="KSO_WM_TEMPLATE_CATEGORY" val="diagram"/>
  <p:tag name="KSO_WM_TEMPLATE_INDEX" val="20214838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94efe6fb806948beae9638f194f24ee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78da7d1e1744625ab4c839c8e9bb544"/>
  <p:tag name="KSO_WM_UNIT_TEXT_FILL_FORE_SCHEMECOLOR_INDEX_BRIGHTNESS" val="0.25"/>
  <p:tag name="KSO_WM_UNIT_TEXT_FILL_FORE_SCHEMECOLOR_INDEX" val="13"/>
  <p:tag name="KSO_WM_UNIT_TEXT_FILL_TYPE" val="1"/>
  <p:tag name="KSO_WM_TEMPLATE_ASSEMBLE_XID" val="60656fa34054ed1e2fb80dd4"/>
  <p:tag name="KSO_WM_TEMPLATE_ASSEMBLE_GROUPID" val="60656fa34054ed1e2fb80dd4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323_1*a*1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f85254ceeb44031be4d3a734adbb35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b&quot;,&quot;fill_mode&quot;:&quot;full&quot;,&quot;sacle_strategy&quot;:&quot;smart&quot;}"/>
  <p:tag name="KSO_WM_ASSEMBLE_CHIP_INDEX" val="28bab4d16ce942c6a4726b0236e837fb"/>
  <p:tag name="KSO_WM_UNIT_TEXT_FILL_FORE_SCHEMECOLOR_INDEX_BRIGHTNESS" val="0"/>
  <p:tag name="KSO_WM_UNIT_TEXT_FILL_FORE_SCHEMECOLOR_INDEX" val="13"/>
  <p:tag name="KSO_WM_UNIT_TEXT_FILL_TYPE" val="1"/>
  <p:tag name="KSO_WM_TEMPLATE_ASSEMBLE_XID" val="6065707b4054ed1e2fb81627"/>
  <p:tag name="KSO_WM_TEMPLATE_ASSEMBLE_GROUPID" val="6065707b4054ed1e2fb81627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323_1*f*1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50"/>
  <p:tag name="KSO_WM_UNIT_SHOW_EDIT_AREA_INDICATION" val="1"/>
  <p:tag name="KSO_WM_CHIP_GROUPID" val="5e6b05596848fb12bee65ac8"/>
  <p:tag name="KSO_WM_CHIP_XID" val="5e6b05596848fb12bee65aca"/>
  <p:tag name="KSO_WM_UNIT_DEC_AREA_ID" val="1055441aa021465e92c845a5e0d8774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1652b69285e48ba8c085201d4584f74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7b4054ed1e2fb81627"/>
  <p:tag name="KSO_WM_TEMPLATE_ASSEMBLE_GROUPID" val="6065707b4054ed1e2fb8162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323_1*i*1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366aef16d547de8b4d9212421a9d0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fd06e271fa9d42129da2b1f"/>
  <p:tag name="KSO_WM_CHIP_XID" val="5fd06e271fa9d42129da2b2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7b4054ed1e2fb81627"/>
  <p:tag name="KSO_WM_TEMPLATE_ASSEMBLE_GROUPID" val="6065707b4054ed1e2fb81627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7323_1*i*2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62168c89e44694b8ca25d6f7288891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fd06e271fa9d42129da2b1f"/>
  <p:tag name="KSO_WM_CHIP_XID" val="5fd06e271fa9d42129da2b20"/>
  <p:tag name="KSO_WM_TEMPLATE_ASSEMBLE_XID" val="6065707b4054ed1e2fb81627"/>
  <p:tag name="KSO_WM_TEMPLATE_ASSEMBLE_GROUPID" val="6065707b4054ed1e2fb81627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7323_1*i*5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d0457fd0af0429ab9fc253a7f863e7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fd06e271fa9d42129da2b1f"/>
  <p:tag name="KSO_WM_CHIP_XID" val="5fd06e271fa9d42129da2b20"/>
  <p:tag name="KSO_WM_UNIT_LINE_FORE_SCHEMECOLOR_INDEX_BRIGHTNESS" val="0"/>
  <p:tag name="KSO_WM_UNIT_LINE_FORE_SCHEMECOLOR_INDEX" val="5"/>
  <p:tag name="KSO_WM_UNIT_LINE_FILL_TYPE" val="2"/>
  <p:tag name="KSO_WM_TEMPLATE_ASSEMBLE_XID" val="6065707b4054ed1e2fb81627"/>
  <p:tag name="KSO_WM_TEMPLATE_ASSEMBLE_GROUPID" val="6065707b4054ed1e2fb81627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17323_1*i*6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9f22d0149ee44268ccd0febe6bb8235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4f85254ceeb44031be4d3a734adbb350&quot;,&quot;X&quot;:{&quot;Pos&quot;:1},&quot;Y&quot;:{&quot;Pos&quot;:2}},&quot;whChangeMode&quot;:0}"/>
  <p:tag name="KSO_WM_CHIP_GROUPID" val="5fd06e271fa9d42129da2b1f"/>
  <p:tag name="KSO_WM_CHIP_XID" val="5fd06e271fa9d42129da2b20"/>
  <p:tag name="KSO_WM_UNIT_LINE_FORE_SCHEMECOLOR_INDEX_BRIGHTNESS" val="0"/>
  <p:tag name="KSO_WM_UNIT_LINE_FORE_SCHEMECOLOR_INDEX" val="13"/>
  <p:tag name="KSO_WM_UNIT_LINE_FILL_TYPE" val="2"/>
  <p:tag name="KSO_WM_TEMPLATE_ASSEMBLE_XID" val="6065707b4054ed1e2fb81627"/>
  <p:tag name="KSO_WM_TEMPLATE_ASSEMBLE_GROUPID" val="6065707b4054ed1e2fb81627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j"/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7323_1*i*3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SM_LIMIT_TYPE" val="2"/>
  <p:tag name="KSO_WM_CHIP_GROUPID" val="5fd06e271fa9d42129da2b1f"/>
  <p:tag name="KSO_WM_CHIP_XID" val="5fd06e271fa9d42129da2b20"/>
  <p:tag name="KSO_WM_UNIT_LINE_FORE_SCHEMECOLOR_INDEX_BRIGHTNESS" val="0"/>
  <p:tag name="KSO_WM_UNIT_LINE_FORE_SCHEMECOLOR_INDEX" val="5"/>
  <p:tag name="KSO_WM_UNIT_LINE_FILL_TYPE" val="2"/>
  <p:tag name="KSO_WM_TEMPLATE_ASSEMBLE_XID" val="6065707b4054ed1e2fb81627"/>
  <p:tag name="KSO_WM_TEMPLATE_ASSEMBLE_GROUPID" val="6065707b4054ed1e2fb81627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7323_1*i*4"/>
  <p:tag name="KSO_WM_TEMPLATE_CATEGORY" val="diagram"/>
  <p:tag name="KSO_WM_TEMPLATE_INDEX" val="20217323"/>
  <p:tag name="KSO_WM_UNIT_LAYERLEVEL" val="1"/>
  <p:tag name="KSO_WM_TAG_VERSION" val="1.0"/>
  <p:tag name="KSO_WM_BEAUTIFY_FLAG" val="#wm#"/>
  <p:tag name="KSO_WM_UNIT_SM_LIMIT_TYPE" val="2"/>
  <p:tag name="KSO_WM_CHIP_GROUPID" val="5fd06e271fa9d42129da2b1f"/>
  <p:tag name="KSO_WM_CHIP_XID" val="5fd06e271fa9d42129da2b20"/>
  <p:tag name="KSO_WM_UNIT_LINE_FORE_SCHEMECOLOR_INDEX_BRIGHTNESS" val="0"/>
  <p:tag name="KSO_WM_UNIT_LINE_FORE_SCHEMECOLOR_INDEX" val="5"/>
  <p:tag name="KSO_WM_UNIT_LINE_FILL_TYPE" val="2"/>
  <p:tag name="KSO_WM_TEMPLATE_ASSEMBLE_XID" val="6065707b4054ed1e2fb81627"/>
  <p:tag name="KSO_WM_TEMPLATE_ASSEMBLE_GROUPID" val="6065707b4054ed1e2fb81627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22_38"/>
  <p:tag name="KSO_WM_SLIDE_ITEM_CNT" val="0"/>
  <p:tag name="KSO_WM_SLIDE_INDEX" val="38"/>
  <p:tag name="KSO_WM_TAG_VERSION" val="1.0"/>
  <p:tag name="KSO_WM_BEAUTIFY_FLAG" val="#wm#"/>
  <p:tag name="KSO_WM_TEMPLATE_CATEGORY" val="custom"/>
  <p:tag name="KSO_WM_TEMPLATE_INDEX" val="20204422"/>
  <p:tag name="KSO_WM_SLIDE_TYPE" val="endPage"/>
  <p:tag name="KSO_WM_SLIDE_SUBTYPE" val="pureTxt"/>
  <p:tag name="KSO_WM_SLIDE_LAYOUT" val="a"/>
  <p:tag name="KSO_WM_SLIDE_LAYOUT_CNT" val="1"/>
  <p:tag name="KSO_WM_SLIDE_ANIMATION_ID" val="3127900"/>
  <p:tag name="KSO_WM_SLIDE_ANIMATION_TYPE" val="0_9_1"/>
  <p:tag name="KSO_WM_TEMPLATE_SUBCATEGORY" val="0"/>
  <p:tag name="KSO_WM_TEMPLATE_MASTER_TYPE" val="1"/>
  <p:tag name="KSO_WM_TEMPLATE_COLOR_TYPE" val="1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2_38*a*1"/>
  <p:tag name="KSO_WM_TEMPLATE_CATEGORY" val="custom"/>
  <p:tag name="KSO_WM_TEMPLATE_INDEX" val="20204422"/>
  <p:tag name="KSO_WM_UNIT_LAYERLEVEL" val="1"/>
  <p:tag name="KSO_WM_TAG_VERSION" val="1.0"/>
  <p:tag name="KSO_WM_BEAUTIFY_FLAG" val="#wm#"/>
  <p:tag name="KSO_WM_UNIT_PRESET_TEXT" val="谢谢聆听"/>
  <p:tag name="KSO_WM_UNIT_TEXT_FILL_FORE_SCHEMECOLOR_INDEX_BRIGHTNESS" val="0.15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3、18、21、22、24、25、28、35、38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CEEEF"/>
      </a:dk2>
      <a:lt2>
        <a:srgbClr val="FCFDFD"/>
      </a:lt2>
      <a:accent1>
        <a:srgbClr val="76D4F6"/>
      </a:accent1>
      <a:accent2>
        <a:srgbClr val="9EC0FC"/>
      </a:accent2>
      <a:accent3>
        <a:srgbClr val="BEB3FF"/>
      </a:accent3>
      <a:accent4>
        <a:srgbClr val="67593B"/>
      </a:accent4>
      <a:accent5>
        <a:srgbClr val="7B4D3F"/>
      </a:accent5>
      <a:accent6>
        <a:srgbClr val="7B4651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588286"/>
      </a:dk2>
      <a:lt2>
        <a:srgbClr val="DAEBED"/>
      </a:lt2>
      <a:accent1>
        <a:srgbClr val="4EC6D1"/>
      </a:accent1>
      <a:accent2>
        <a:srgbClr val="68AECF"/>
      </a:accent2>
      <a:accent3>
        <a:srgbClr val="8296CD"/>
      </a:accent3>
      <a:accent4>
        <a:srgbClr val="9D7ECB"/>
      </a:accent4>
      <a:accent5>
        <a:srgbClr val="B766C9"/>
      </a:accent5>
      <a:accent6>
        <a:srgbClr val="D24FC7"/>
      </a:accent6>
      <a:hlink>
        <a:srgbClr val="0026E5"/>
      </a:hlink>
      <a:folHlink>
        <a:srgbClr val="7E1FAD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52686C"/>
      </a:dk2>
      <a:lt2>
        <a:srgbClr val="677F83"/>
      </a:lt2>
      <a:accent1>
        <a:srgbClr val="E0FCFB"/>
      </a:accent1>
      <a:accent2>
        <a:srgbClr val="8EB6B1"/>
      </a:accent2>
      <a:accent3>
        <a:srgbClr val="003022"/>
      </a:accent3>
      <a:accent4>
        <a:srgbClr val="7FA29D"/>
      </a:accent4>
      <a:accent5>
        <a:srgbClr val="B9C7C8"/>
      </a:accent5>
      <a:accent6>
        <a:srgbClr val="2D4741"/>
      </a:accent6>
      <a:hlink>
        <a:srgbClr val="304FFE"/>
      </a:hlink>
      <a:folHlink>
        <a:srgbClr val="492067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937</Words>
  <Application>Microsoft Office PowerPoint</Application>
  <PresentationFormat>宽屏</PresentationFormat>
  <Paragraphs>104</Paragraphs>
  <Slides>26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汉仪旗黑-85S</vt:lpstr>
      <vt:lpstr>汉仪铸字烈焰体W</vt:lpstr>
      <vt:lpstr>微软雅黑</vt:lpstr>
      <vt:lpstr>Arial</vt:lpstr>
      <vt:lpstr>Calibri</vt:lpstr>
      <vt:lpstr>Wingdings</vt:lpstr>
      <vt:lpstr>WPS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zhihao huang</cp:lastModifiedBy>
  <cp:revision>167</cp:revision>
  <dcterms:created xsi:type="dcterms:W3CDTF">2019-06-19T02:08:00Z</dcterms:created>
  <dcterms:modified xsi:type="dcterms:W3CDTF">2023-12-18T03:03:29Z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33037B1901244CE0967801190A621795_13</vt:lpwstr>
  </property>
</Properties>
</file>